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71" r:id="rId4"/>
    <p:sldMasterId id="2147483672" r:id="rId5"/>
  </p:sldMasterIdLst>
  <p:notesMasterIdLst>
    <p:notesMasterId r:id="rId2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Lst>
  <p:sldSz cx="9144000" cy="5143500" type="screen16x9"/>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747775"/>
          </p15:clr>
        </p15:guide>
        <p15:guide id="2" pos="2880">
          <p15:clr>
            <a:srgbClr val="747775"/>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1111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726F491-1067-A9D2-2D1F-B436DA97403C}" v="65" dt="2024-10-16T21:05:00.414"/>
    <p1510:client id="{79A31ECE-7E0C-B690-D757-E162131AB669}" v="4" dt="2024-10-16T21:07:00.518"/>
    <p1510:client id="{7F72F9EB-8878-54EF-BBFE-8D15E8CDF70F}" v="1" dt="2024-10-16T19:38:28.510"/>
    <p1510:client id="{F6824733-95DF-9D0A-EFE0-EDA258741A82}" v="3" dt="2024-10-16T19:05:35.062"/>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guide orient="horz" pos="1620"/>
        <p:guide pos="2880"/>
      </p:guideLst>
    </p:cSldViewPr>
  </p:slide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slide" Target="slides/slide16.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theme" Target="theme/theme1.xml"/><Relationship Id="rId10" Type="http://schemas.openxmlformats.org/officeDocument/2006/relationships/slide" Target="slides/slide5.xml"/><Relationship Id="rId19" Type="http://schemas.openxmlformats.org/officeDocument/2006/relationships/slide" Target="slides/slide14.xml"/><Relationship Id="rId31" Type="http://schemas.microsoft.com/office/2015/10/relationships/revisionInfo" Target="revisionInfo.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viewProps" Target="viewProps.xml"/><Relationship Id="rId30"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essica Gemella" userId="S::jessica.gemella@viu.ca::d330ae43-9502-4c51-a93e-adf7454b6e8a" providerId="AD" clId="Web-{79A31ECE-7E0C-B690-D757-E162131AB669}"/>
    <pc:docChg chg="delSld modSld">
      <pc:chgData name="Jessica Gemella" userId="S::jessica.gemella@viu.ca::d330ae43-9502-4c51-a93e-adf7454b6e8a" providerId="AD" clId="Web-{79A31ECE-7E0C-B690-D757-E162131AB669}" dt="2024-10-16T21:07:00.518" v="3" actId="1076"/>
      <pc:docMkLst>
        <pc:docMk/>
      </pc:docMkLst>
      <pc:sldChg chg="modSp">
        <pc:chgData name="Jessica Gemella" userId="S::jessica.gemella@viu.ca::d330ae43-9502-4c51-a93e-adf7454b6e8a" providerId="AD" clId="Web-{79A31ECE-7E0C-B690-D757-E162131AB669}" dt="2024-10-16T21:07:00.518" v="3" actId="1076"/>
        <pc:sldMkLst>
          <pc:docMk/>
          <pc:sldMk cId="0" sldId="256"/>
        </pc:sldMkLst>
        <pc:spChg chg="mod">
          <ac:chgData name="Jessica Gemella" userId="S::jessica.gemella@viu.ca::d330ae43-9502-4c51-a93e-adf7454b6e8a" providerId="AD" clId="Web-{79A31ECE-7E0C-B690-D757-E162131AB669}" dt="2024-10-16T21:07:00.518" v="3" actId="1076"/>
          <ac:spMkLst>
            <pc:docMk/>
            <pc:sldMk cId="0" sldId="256"/>
            <ac:spMk id="119" creationId="{00000000-0000-0000-0000-000000000000}"/>
          </ac:spMkLst>
        </pc:spChg>
      </pc:sldChg>
      <pc:sldChg chg="modSp">
        <pc:chgData name="Jessica Gemella" userId="S::jessica.gemella@viu.ca::d330ae43-9502-4c51-a93e-adf7454b6e8a" providerId="AD" clId="Web-{79A31ECE-7E0C-B690-D757-E162131AB669}" dt="2024-10-16T21:06:42.252" v="0" actId="1076"/>
        <pc:sldMkLst>
          <pc:docMk/>
          <pc:sldMk cId="0" sldId="273"/>
        </pc:sldMkLst>
        <pc:spChg chg="mod">
          <ac:chgData name="Jessica Gemella" userId="S::jessica.gemella@viu.ca::d330ae43-9502-4c51-a93e-adf7454b6e8a" providerId="AD" clId="Web-{79A31ECE-7E0C-B690-D757-E162131AB669}" dt="2024-10-16T21:06:42.252" v="0" actId="1076"/>
          <ac:spMkLst>
            <pc:docMk/>
            <pc:sldMk cId="0" sldId="273"/>
            <ac:spMk id="243" creationId="{00000000-0000-0000-0000-000000000000}"/>
          </ac:spMkLst>
        </pc:spChg>
      </pc:sldChg>
      <pc:sldChg chg="del">
        <pc:chgData name="Jessica Gemella" userId="S::jessica.gemella@viu.ca::d330ae43-9502-4c51-a93e-adf7454b6e8a" providerId="AD" clId="Web-{79A31ECE-7E0C-B690-D757-E162131AB669}" dt="2024-10-16T21:06:47.892" v="1"/>
        <pc:sldMkLst>
          <pc:docMk/>
          <pc:sldMk cId="1848916249" sldId="275"/>
        </pc:sldMkLst>
      </pc:sldChg>
    </pc:docChg>
  </pc:docChgLst>
  <pc:docChgLst>
    <pc:chgData name="Jessica Gemella" userId="S::jessica.gemella@viu.ca::d330ae43-9502-4c51-a93e-adf7454b6e8a" providerId="AD" clId="Web-{F6824733-95DF-9D0A-EFE0-EDA258741A82}"/>
    <pc:docChg chg="modSld">
      <pc:chgData name="Jessica Gemella" userId="S::jessica.gemella@viu.ca::d330ae43-9502-4c51-a93e-adf7454b6e8a" providerId="AD" clId="Web-{F6824733-95DF-9D0A-EFE0-EDA258741A82}" dt="2024-10-16T19:05:35.062" v="2" actId="1076"/>
      <pc:docMkLst>
        <pc:docMk/>
      </pc:docMkLst>
      <pc:sldChg chg="modSp">
        <pc:chgData name="Jessica Gemella" userId="S::jessica.gemella@viu.ca::d330ae43-9502-4c51-a93e-adf7454b6e8a" providerId="AD" clId="Web-{F6824733-95DF-9D0A-EFE0-EDA258741A82}" dt="2024-10-16T19:05:35.062" v="2" actId="1076"/>
        <pc:sldMkLst>
          <pc:docMk/>
          <pc:sldMk cId="0" sldId="256"/>
        </pc:sldMkLst>
        <pc:spChg chg="mod">
          <ac:chgData name="Jessica Gemella" userId="S::jessica.gemella@viu.ca::d330ae43-9502-4c51-a93e-adf7454b6e8a" providerId="AD" clId="Web-{F6824733-95DF-9D0A-EFE0-EDA258741A82}" dt="2024-10-16T19:05:35.062" v="2" actId="1076"/>
          <ac:spMkLst>
            <pc:docMk/>
            <pc:sldMk cId="0" sldId="256"/>
            <ac:spMk id="119" creationId="{00000000-0000-0000-0000-000000000000}"/>
          </ac:spMkLst>
        </pc:spChg>
      </pc:sldChg>
    </pc:docChg>
  </pc:docChgLst>
  <pc:docChgLst>
    <pc:chgData name="Jessica Gemella" userId="S::jessica.gemella@viu.ca::d330ae43-9502-4c51-a93e-adf7454b6e8a" providerId="AD" clId="Web-{7F72F9EB-8878-54EF-BBFE-8D15E8CDF70F}"/>
    <pc:docChg chg="modSld">
      <pc:chgData name="Jessica Gemella" userId="S::jessica.gemella@viu.ca::d330ae43-9502-4c51-a93e-adf7454b6e8a" providerId="AD" clId="Web-{7F72F9EB-8878-54EF-BBFE-8D15E8CDF70F}" dt="2024-10-16T19:38:28.510" v="0" actId="1076"/>
      <pc:docMkLst>
        <pc:docMk/>
      </pc:docMkLst>
      <pc:sldChg chg="modSp">
        <pc:chgData name="Jessica Gemella" userId="S::jessica.gemella@viu.ca::d330ae43-9502-4c51-a93e-adf7454b6e8a" providerId="AD" clId="Web-{7F72F9EB-8878-54EF-BBFE-8D15E8CDF70F}" dt="2024-10-16T19:38:28.510" v="0" actId="1076"/>
        <pc:sldMkLst>
          <pc:docMk/>
          <pc:sldMk cId="0" sldId="256"/>
        </pc:sldMkLst>
        <pc:spChg chg="mod">
          <ac:chgData name="Jessica Gemella" userId="S::jessica.gemella@viu.ca::d330ae43-9502-4c51-a93e-adf7454b6e8a" providerId="AD" clId="Web-{7F72F9EB-8878-54EF-BBFE-8D15E8CDF70F}" dt="2024-10-16T19:38:28.510" v="0" actId="1076"/>
          <ac:spMkLst>
            <pc:docMk/>
            <pc:sldMk cId="0" sldId="256"/>
            <ac:spMk id="119" creationId="{00000000-0000-0000-0000-000000000000}"/>
          </ac:spMkLst>
        </pc:spChg>
      </pc:sldChg>
    </pc:docChg>
  </pc:docChgLst>
  <pc:docChgLst>
    <pc:chgData name="Jessica Gemella" userId="S::jessica.gemella@viu.ca::d330ae43-9502-4c51-a93e-adf7454b6e8a" providerId="AD" clId="Web-{1726F491-1067-A9D2-2D1F-B436DA97403C}"/>
    <pc:docChg chg="addSld delSld modSld">
      <pc:chgData name="Jessica Gemella" userId="S::jessica.gemella@viu.ca::d330ae43-9502-4c51-a93e-adf7454b6e8a" providerId="AD" clId="Web-{1726F491-1067-A9D2-2D1F-B436DA97403C}" dt="2024-10-16T21:05:00.414" v="60" actId="14100"/>
      <pc:docMkLst>
        <pc:docMk/>
      </pc:docMkLst>
      <pc:sldChg chg="modSp">
        <pc:chgData name="Jessica Gemella" userId="S::jessica.gemella@viu.ca::d330ae43-9502-4c51-a93e-adf7454b6e8a" providerId="AD" clId="Web-{1726F491-1067-A9D2-2D1F-B436DA97403C}" dt="2024-10-16T21:02:35.022" v="0" actId="1076"/>
        <pc:sldMkLst>
          <pc:docMk/>
          <pc:sldMk cId="0" sldId="273"/>
        </pc:sldMkLst>
        <pc:spChg chg="mod">
          <ac:chgData name="Jessica Gemella" userId="S::jessica.gemella@viu.ca::d330ae43-9502-4c51-a93e-adf7454b6e8a" providerId="AD" clId="Web-{1726F491-1067-A9D2-2D1F-B436DA97403C}" dt="2024-10-16T21:02:35.022" v="0" actId="1076"/>
          <ac:spMkLst>
            <pc:docMk/>
            <pc:sldMk cId="0" sldId="273"/>
            <ac:spMk id="243" creationId="{00000000-0000-0000-0000-000000000000}"/>
          </ac:spMkLst>
        </pc:spChg>
      </pc:sldChg>
      <pc:sldChg chg="addSp delSp modSp add replId">
        <pc:chgData name="Jessica Gemella" userId="S::jessica.gemella@viu.ca::d330ae43-9502-4c51-a93e-adf7454b6e8a" providerId="AD" clId="Web-{1726F491-1067-A9D2-2D1F-B436DA97403C}" dt="2024-10-16T21:05:00.414" v="60" actId="14100"/>
        <pc:sldMkLst>
          <pc:docMk/>
          <pc:sldMk cId="1848916249" sldId="275"/>
        </pc:sldMkLst>
        <pc:spChg chg="add del mod">
          <ac:chgData name="Jessica Gemella" userId="S::jessica.gemella@viu.ca::d330ae43-9502-4c51-a93e-adf7454b6e8a" providerId="AD" clId="Web-{1726F491-1067-A9D2-2D1F-B436DA97403C}" dt="2024-10-16T21:04:44.805" v="58"/>
          <ac:spMkLst>
            <pc:docMk/>
            <pc:sldMk cId="1848916249" sldId="275"/>
            <ac:spMk id="3" creationId="{E9A00B0D-870D-E3BD-B78D-702401E32E6E}"/>
          </ac:spMkLst>
        </pc:spChg>
        <pc:spChg chg="add mod">
          <ac:chgData name="Jessica Gemella" userId="S::jessica.gemella@viu.ca::d330ae43-9502-4c51-a93e-adf7454b6e8a" providerId="AD" clId="Web-{1726F491-1067-A9D2-2D1F-B436DA97403C}" dt="2024-10-16T21:05:00.414" v="60" actId="14100"/>
          <ac:spMkLst>
            <pc:docMk/>
            <pc:sldMk cId="1848916249" sldId="275"/>
            <ac:spMk id="5" creationId="{B4AE1858-8910-5BA1-0D03-631B4F01209D}"/>
          </ac:spMkLst>
        </pc:spChg>
        <pc:spChg chg="del mod">
          <ac:chgData name="Jessica Gemella" userId="S::jessica.gemella@viu.ca::d330ae43-9502-4c51-a93e-adf7454b6e8a" providerId="AD" clId="Web-{1726F491-1067-A9D2-2D1F-B436DA97403C}" dt="2024-10-16T21:04:08.742" v="24"/>
          <ac:spMkLst>
            <pc:docMk/>
            <pc:sldMk cId="1848916249" sldId="275"/>
            <ac:spMk id="241" creationId="{00000000-0000-0000-0000-000000000000}"/>
          </ac:spMkLst>
        </pc:spChg>
      </pc:sldChg>
      <pc:sldChg chg="new del">
        <pc:chgData name="Jessica Gemella" userId="S::jessica.gemella@viu.ca::d330ae43-9502-4c51-a93e-adf7454b6e8a" providerId="AD" clId="Web-{1726F491-1067-A9D2-2D1F-B436DA97403C}" dt="2024-10-16T21:03:21.819" v="2"/>
        <pc:sldMkLst>
          <pc:docMk/>
          <pc:sldMk cId="1899791876" sldId="275"/>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317500">
              <a:spcBef>
                <a:spcPts val="0"/>
              </a:spcBef>
              <a:spcAft>
                <a:spcPts val="0"/>
              </a:spcAft>
              <a:buSzPts val="1400"/>
              <a:buChar char="●"/>
              <a:defRPr sz="1100"/>
            </a:lvl1pPr>
            <a:lvl2pPr marL="914400" lvl="1" indent="-317500">
              <a:spcBef>
                <a:spcPts val="0"/>
              </a:spcBef>
              <a:spcAft>
                <a:spcPts val="0"/>
              </a:spcAft>
              <a:buSzPts val="1400"/>
              <a:buChar char="○"/>
              <a:defRPr sz="1100"/>
            </a:lvl2pPr>
            <a:lvl3pPr marL="1371600" lvl="2" indent="-317500">
              <a:spcBef>
                <a:spcPts val="0"/>
              </a:spcBef>
              <a:spcAft>
                <a:spcPts val="0"/>
              </a:spcAft>
              <a:buSzPts val="1400"/>
              <a:buChar char="■"/>
              <a:defRPr sz="1100"/>
            </a:lvl3pPr>
            <a:lvl4pPr marL="1828800" lvl="3" indent="-317500">
              <a:spcBef>
                <a:spcPts val="0"/>
              </a:spcBef>
              <a:spcAft>
                <a:spcPts val="0"/>
              </a:spcAft>
              <a:buSzPts val="1400"/>
              <a:buChar char="●"/>
              <a:defRPr sz="1100"/>
            </a:lvl4pPr>
            <a:lvl5pPr marL="2286000" lvl="4" indent="-317500">
              <a:spcBef>
                <a:spcPts val="0"/>
              </a:spcBef>
              <a:spcAft>
                <a:spcPts val="0"/>
              </a:spcAft>
              <a:buSzPts val="1400"/>
              <a:buChar char="○"/>
              <a:defRPr sz="1100"/>
            </a:lvl5pPr>
            <a:lvl6pPr marL="2743200" lvl="5" indent="-317500">
              <a:spcBef>
                <a:spcPts val="0"/>
              </a:spcBef>
              <a:spcAft>
                <a:spcPts val="0"/>
              </a:spcAft>
              <a:buSzPts val="1400"/>
              <a:buChar char="■"/>
              <a:defRPr sz="1100"/>
            </a:lvl6pPr>
            <a:lvl7pPr marL="3200400" lvl="6" indent="-317500">
              <a:spcBef>
                <a:spcPts val="0"/>
              </a:spcBef>
              <a:spcAft>
                <a:spcPts val="0"/>
              </a:spcAft>
              <a:buSzPts val="1400"/>
              <a:buChar char="●"/>
              <a:defRPr sz="1100"/>
            </a:lvl7pPr>
            <a:lvl8pPr marL="3657600" lvl="7" indent="-317500">
              <a:spcBef>
                <a:spcPts val="0"/>
              </a:spcBef>
              <a:spcAft>
                <a:spcPts val="0"/>
              </a:spcAft>
              <a:buSzPts val="1400"/>
              <a:buChar char="○"/>
              <a:defRPr sz="1100"/>
            </a:lvl8pPr>
            <a:lvl9pPr marL="4114800" lvl="8" indent="-317500">
              <a:spcBef>
                <a:spcPts val="0"/>
              </a:spcBef>
              <a:spcAft>
                <a:spcPts val="0"/>
              </a:spcAft>
              <a:buSzPts val="14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3" Type="http://schemas.openxmlformats.org/officeDocument/2006/relationships/hyperlink" Target="https://blog.mahabali.me/educational-technology-2/ideas-for-introducing-ai-in-class-chatgpt-openaichatgpt-ailiteracy/" TargetMode="External"/><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8" Type="http://schemas.openxmlformats.org/officeDocument/2006/relationships/hyperlink" Target="https://news.mit.edu/2017/explained-neural-networks-deep-learning-0414" TargetMode="External"/><Relationship Id="rId3" Type="http://schemas.openxmlformats.org/officeDocument/2006/relationships/hyperlink" Target="https://youtu.be/t9gmyvf7JYo" TargetMode="External"/><Relationship Id="rId7" Type="http://schemas.openxmlformats.org/officeDocument/2006/relationships/hyperlink" Target="https://aws.amazon.com/what-is/neural-network/" TargetMode="External"/><Relationship Id="rId12" Type="http://schemas.openxmlformats.org/officeDocument/2006/relationships/hyperlink" Target="https://creativecommons.org/licenses/by-nc/4.0/" TargetMode="External"/><Relationship Id="rId2" Type="http://schemas.openxmlformats.org/officeDocument/2006/relationships/slide" Target="../slides/slide4.xml"/><Relationship Id="rId1" Type="http://schemas.openxmlformats.org/officeDocument/2006/relationships/notesMaster" Target="../notesMasters/notesMaster1.xml"/><Relationship Id="rId6" Type="http://schemas.openxmlformats.org/officeDocument/2006/relationships/hyperlink" Target="https://creativecommons.org/licenses/by-sa/3.0/igo/" TargetMode="External"/><Relationship Id="rId11" Type="http://schemas.openxmlformats.org/officeDocument/2006/relationships/hyperlink" Target="https://cft.vanderbilt.edu/" TargetMode="External"/><Relationship Id="rId5" Type="http://schemas.openxmlformats.org/officeDocument/2006/relationships/hyperlink" Target="https://www.unesco.org/en/education" TargetMode="External"/><Relationship Id="rId10" Type="http://schemas.openxmlformats.org/officeDocument/2006/relationships/hyperlink" Target="https://cft.vanderbilt.edu/guides-sub-pages/teaching-in-the-age-of-ai/" TargetMode="External"/><Relationship Id="rId4" Type="http://schemas.openxmlformats.org/officeDocument/2006/relationships/hyperlink" Target="https://unesdoc.unesco.org/in/documentViewer.xhtml?v=2.1.196&amp;id=p::usmarcdef_0000386693&amp;file=/in/rest/annotationSVC/DownloadWatermarkedAttachment/attach_import_eac0f406-0548-426d-b1f9-8158c22906bc%3F_%3D386693eng.pdf&amp;locale=en&amp;multi=true&amp;ark=/ark:/48223/pf0000386693/PDF/386693eng.pdf#1243_23_Guidance%20on%20Generation%20AI.indd%3A.141843%3A1399" TargetMode="External"/><Relationship Id="rId9" Type="http://schemas.openxmlformats.org/officeDocument/2006/relationships/hyperlink" Target="https://openai.com/blog/chatgpt-plus" TargetMode="Externa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s://www3.weforum.org/docs/WEF_Future_of_Jobs_2023.pdf?_gl=1*19ubrm7*_up*MQ..&amp;gclid=CjwKCAjwjaWoBhAmEiwAXz8DBQ7_9vypwVThhXUyS8_xzwBnHiPBP6dXnXtZMrrXI4-fFtgkusqMGhoCTuEQAvD_BwE" TargetMode="External"/><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
        <p:cNvGrpSpPr/>
        <p:nvPr/>
      </p:nvGrpSpPr>
      <p:grpSpPr>
        <a:xfrm>
          <a:off x="0" y="0"/>
          <a:ext cx="0" cy="0"/>
          <a:chOff x="0" y="0"/>
          <a:chExt cx="0" cy="0"/>
        </a:xfrm>
      </p:grpSpPr>
      <p:sp>
        <p:nvSpPr>
          <p:cNvPr id="115" name="Google Shape;115;g27f22a957a8_2_69:notes"/>
          <p:cNvSpPr txBox="1">
            <a:spLocks noGrp="1"/>
          </p:cNvSpPr>
          <p:nvPr>
            <p:ph type="body" idx="1"/>
          </p:nvPr>
        </p:nvSpPr>
        <p:spPr>
          <a:xfrm>
            <a:off x="685800" y="4400550"/>
            <a:ext cx="5486400" cy="360045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16" name="Google Shape;116;g27f22a957a8_2_6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5"/>
        <p:cNvGrpSpPr/>
        <p:nvPr/>
      </p:nvGrpSpPr>
      <p:grpSpPr>
        <a:xfrm>
          <a:off x="0" y="0"/>
          <a:ext cx="0" cy="0"/>
          <a:chOff x="0" y="0"/>
          <a:chExt cx="0" cy="0"/>
        </a:xfrm>
      </p:grpSpPr>
      <p:sp>
        <p:nvSpPr>
          <p:cNvPr id="176" name="Google Shape;176;g2804c87265c_3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7" name="Google Shape;177;g2804c87265c_3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Jen</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1"/>
        <p:cNvGrpSpPr/>
        <p:nvPr/>
      </p:nvGrpSpPr>
      <p:grpSpPr>
        <a:xfrm>
          <a:off x="0" y="0"/>
          <a:ext cx="0" cy="0"/>
          <a:chOff x="0" y="0"/>
          <a:chExt cx="0" cy="0"/>
        </a:xfrm>
      </p:grpSpPr>
      <p:sp>
        <p:nvSpPr>
          <p:cNvPr id="182" name="Google Shape;182;g27f22a957a8_2_77:notes"/>
          <p:cNvSpPr txBox="1">
            <a:spLocks noGrp="1"/>
          </p:cNvSpPr>
          <p:nvPr>
            <p:ph type="body" idx="1"/>
          </p:nvPr>
        </p:nvSpPr>
        <p:spPr>
          <a:xfrm>
            <a:off x="685800" y="4400550"/>
            <a:ext cx="5486400" cy="360045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Jen</a:t>
            </a:r>
            <a:endParaRPr/>
          </a:p>
          <a:p>
            <a:pPr marL="0" lvl="0" indent="0" algn="l" rtl="0">
              <a:spcBef>
                <a:spcPts val="0"/>
              </a:spcBef>
              <a:spcAft>
                <a:spcPts val="0"/>
              </a:spcAft>
              <a:buClr>
                <a:schemeClr val="dk1"/>
              </a:buClr>
              <a:buSzPts val="1100"/>
              <a:buFont typeface="Arial"/>
              <a:buNone/>
            </a:pPr>
            <a:endParaRPr/>
          </a:p>
        </p:txBody>
      </p:sp>
      <p:sp>
        <p:nvSpPr>
          <p:cNvPr id="183" name="Google Shape;183;g27f22a957a8_2_7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7"/>
        <p:cNvGrpSpPr/>
        <p:nvPr/>
      </p:nvGrpSpPr>
      <p:grpSpPr>
        <a:xfrm>
          <a:off x="0" y="0"/>
          <a:ext cx="0" cy="0"/>
          <a:chOff x="0" y="0"/>
          <a:chExt cx="0" cy="0"/>
        </a:xfrm>
      </p:grpSpPr>
      <p:sp>
        <p:nvSpPr>
          <p:cNvPr id="188" name="Google Shape;188;g27f22a957a8_2_113:notes"/>
          <p:cNvSpPr txBox="1">
            <a:spLocks noGrp="1"/>
          </p:cNvSpPr>
          <p:nvPr>
            <p:ph type="body" idx="1"/>
          </p:nvPr>
        </p:nvSpPr>
        <p:spPr>
          <a:xfrm>
            <a:off x="685800" y="4400550"/>
            <a:ext cx="5486400" cy="360045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Jen</a:t>
            </a:r>
            <a:endParaRPr/>
          </a:p>
        </p:txBody>
      </p:sp>
      <p:sp>
        <p:nvSpPr>
          <p:cNvPr id="189" name="Google Shape;189;g27f22a957a8_2_11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3"/>
        <p:cNvGrpSpPr/>
        <p:nvPr/>
      </p:nvGrpSpPr>
      <p:grpSpPr>
        <a:xfrm>
          <a:off x="0" y="0"/>
          <a:ext cx="0" cy="0"/>
          <a:chOff x="0" y="0"/>
          <a:chExt cx="0" cy="0"/>
        </a:xfrm>
      </p:grpSpPr>
      <p:sp>
        <p:nvSpPr>
          <p:cNvPr id="194" name="Google Shape;194;g2ad86a90434_1_80:notes"/>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Three possible outcomes. Choose one and communicate to students.</a:t>
            </a:r>
            <a:endParaRPr/>
          </a:p>
          <a:p>
            <a:pPr marL="0" lvl="0" indent="0" algn="l" rtl="0">
              <a:spcBef>
                <a:spcPts val="0"/>
              </a:spcBef>
              <a:spcAft>
                <a:spcPts val="0"/>
              </a:spcAft>
              <a:buClr>
                <a:schemeClr val="dk1"/>
              </a:buClr>
              <a:buSzPts val="1100"/>
              <a:buFont typeface="Arial"/>
              <a:buNone/>
            </a:pPr>
            <a:r>
              <a:rPr lang="en">
                <a:solidFill>
                  <a:srgbClr val="414041"/>
                </a:solidFill>
              </a:rPr>
              <a:t>Focus on the conversation and why you have made this decision….</a:t>
            </a:r>
            <a:endParaRPr>
              <a:solidFill>
                <a:srgbClr val="414041"/>
              </a:solidFill>
            </a:endParaRPr>
          </a:p>
          <a:p>
            <a:pPr marL="0" lvl="0" indent="0" algn="l" rtl="0">
              <a:spcBef>
                <a:spcPts val="0"/>
              </a:spcBef>
              <a:spcAft>
                <a:spcPts val="0"/>
              </a:spcAft>
              <a:buClr>
                <a:schemeClr val="dk1"/>
              </a:buClr>
              <a:buSzPts val="1100"/>
              <a:buFont typeface="Arial"/>
              <a:buNone/>
            </a:pPr>
            <a:r>
              <a:rPr lang="en">
                <a:solidFill>
                  <a:srgbClr val="414041"/>
                </a:solidFill>
              </a:rPr>
              <a:t>Set the expectation early on</a:t>
            </a:r>
            <a:endParaRPr>
              <a:solidFill>
                <a:srgbClr val="414041"/>
              </a:solidFill>
            </a:endParaRPr>
          </a:p>
        </p:txBody>
      </p:sp>
      <p:sp>
        <p:nvSpPr>
          <p:cNvPr id="195" name="Google Shape;195;g2ad86a90434_1_8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2"/>
        <p:cNvGrpSpPr/>
        <p:nvPr/>
      </p:nvGrpSpPr>
      <p:grpSpPr>
        <a:xfrm>
          <a:off x="0" y="0"/>
          <a:ext cx="0" cy="0"/>
          <a:chOff x="0" y="0"/>
          <a:chExt cx="0" cy="0"/>
        </a:xfrm>
      </p:grpSpPr>
      <p:sp>
        <p:nvSpPr>
          <p:cNvPr id="203" name="Google Shape;203;g27f22a957a8_0_83:notes"/>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914400" lvl="1" indent="-304800" algn="l" rtl="0">
              <a:lnSpc>
                <a:spcPct val="115000"/>
              </a:lnSpc>
              <a:spcBef>
                <a:spcPts val="0"/>
              </a:spcBef>
              <a:spcAft>
                <a:spcPts val="0"/>
              </a:spcAft>
              <a:buClr>
                <a:schemeClr val="dk1"/>
              </a:buClr>
              <a:buSzPts val="1200"/>
              <a:buFont typeface="Lato"/>
              <a:buChar char="•"/>
            </a:pPr>
            <a:r>
              <a:rPr lang="en" sz="1200">
                <a:solidFill>
                  <a:schemeClr val="dk1"/>
                </a:solidFill>
                <a:latin typeface="Lato"/>
                <a:ea typeface="Lato"/>
                <a:cs typeface="Lato"/>
                <a:sym typeface="Lato"/>
              </a:rPr>
              <a:t>Why (for your future employment you will need to know how to responsibly, effectively and ethically  use AI)</a:t>
            </a:r>
            <a:endParaRPr sz="1200">
              <a:solidFill>
                <a:schemeClr val="dk1"/>
              </a:solidFill>
              <a:latin typeface="Lato"/>
              <a:ea typeface="Lato"/>
              <a:cs typeface="Lato"/>
              <a:sym typeface="Lato"/>
            </a:endParaRPr>
          </a:p>
          <a:p>
            <a:pPr marL="914400" lvl="1" indent="-304800" algn="l" rtl="0">
              <a:lnSpc>
                <a:spcPct val="115000"/>
              </a:lnSpc>
              <a:spcBef>
                <a:spcPts val="0"/>
              </a:spcBef>
              <a:spcAft>
                <a:spcPts val="0"/>
              </a:spcAft>
              <a:buClr>
                <a:schemeClr val="dk1"/>
              </a:buClr>
              <a:buSzPts val="1200"/>
              <a:buFont typeface="Lato"/>
              <a:buChar char="•"/>
            </a:pPr>
            <a:r>
              <a:rPr lang="en" sz="1200" b="1">
                <a:solidFill>
                  <a:schemeClr val="dk1"/>
                </a:solidFill>
                <a:latin typeface="Lato"/>
                <a:ea typeface="Lato"/>
                <a:cs typeface="Lato"/>
                <a:sym typeface="Lato"/>
              </a:rPr>
              <a:t>Explain to students WHY you are using the tool</a:t>
            </a:r>
            <a:r>
              <a:rPr lang="en" sz="1200">
                <a:solidFill>
                  <a:schemeClr val="dk1"/>
                </a:solidFill>
                <a:latin typeface="Lato"/>
                <a:ea typeface="Lato"/>
                <a:cs typeface="Lato"/>
                <a:sym typeface="Lato"/>
              </a:rPr>
              <a:t> - Think </a:t>
            </a:r>
            <a:r>
              <a:rPr lang="en" sz="1200" b="1" u="sng">
                <a:solidFill>
                  <a:srgbClr val="0B8261"/>
                </a:solidFill>
                <a:latin typeface="Lato"/>
                <a:ea typeface="Lato"/>
                <a:cs typeface="Lato"/>
                <a:sym typeface="Lato"/>
                <a:hlinkClick r:id="rId3">
                  <a:extLst>
                    <a:ext uri="{A12FA001-AC4F-418D-AE19-62706E023703}">
                      <ahyp:hlinkClr xmlns:ahyp="http://schemas.microsoft.com/office/drawing/2018/hyperlinkcolor" val="tx"/>
                    </a:ext>
                  </a:extLst>
                </a:hlinkClick>
              </a:rPr>
              <a:t>how you will introduce the tool</a:t>
            </a:r>
            <a:r>
              <a:rPr lang="en" sz="1200">
                <a:solidFill>
                  <a:schemeClr val="dk1"/>
                </a:solidFill>
                <a:latin typeface="Lato"/>
                <a:ea typeface="Lato"/>
                <a:cs typeface="Lato"/>
                <a:sym typeface="Lato"/>
              </a:rPr>
              <a:t>. What knowledge &amp; skills will they gain? Why is it important to them? What are their current and future benefits?</a:t>
            </a:r>
            <a:endParaRPr sz="1200"/>
          </a:p>
        </p:txBody>
      </p:sp>
      <p:sp>
        <p:nvSpPr>
          <p:cNvPr id="204" name="Google Shape;204;g27f22a957a8_0_8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0"/>
        <p:cNvGrpSpPr/>
        <p:nvPr/>
      </p:nvGrpSpPr>
      <p:grpSpPr>
        <a:xfrm>
          <a:off x="0" y="0"/>
          <a:ext cx="0" cy="0"/>
          <a:chOff x="0" y="0"/>
          <a:chExt cx="0" cy="0"/>
        </a:xfrm>
      </p:grpSpPr>
      <p:sp>
        <p:nvSpPr>
          <p:cNvPr id="211" name="Google Shape;211;g27f22a957a8_0_14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2" name="Google Shape;212;g27f22a957a8_0_14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1"/>
        <p:cNvGrpSpPr/>
        <p:nvPr/>
      </p:nvGrpSpPr>
      <p:grpSpPr>
        <a:xfrm>
          <a:off x="0" y="0"/>
          <a:ext cx="0" cy="0"/>
          <a:chOff x="0" y="0"/>
          <a:chExt cx="0" cy="0"/>
        </a:xfrm>
      </p:grpSpPr>
      <p:sp>
        <p:nvSpPr>
          <p:cNvPr id="222" name="Google Shape;222;g2ad8cdb9a1a_0_152:notes"/>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457200" lvl="0" indent="-228600" algn="l" rtl="0">
              <a:lnSpc>
                <a:spcPct val="115000"/>
              </a:lnSpc>
              <a:spcBef>
                <a:spcPts val="0"/>
              </a:spcBef>
              <a:spcAft>
                <a:spcPts val="0"/>
              </a:spcAft>
              <a:buNone/>
            </a:pPr>
            <a:r>
              <a:rPr lang="en"/>
              <a:t>Jen</a:t>
            </a:r>
            <a:endParaRPr/>
          </a:p>
        </p:txBody>
      </p:sp>
      <p:sp>
        <p:nvSpPr>
          <p:cNvPr id="223" name="Google Shape;223;g2ad8cdb9a1a_0_15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9"/>
        <p:cNvGrpSpPr/>
        <p:nvPr/>
      </p:nvGrpSpPr>
      <p:grpSpPr>
        <a:xfrm>
          <a:off x="0" y="0"/>
          <a:ext cx="0" cy="0"/>
          <a:chOff x="0" y="0"/>
          <a:chExt cx="0" cy="0"/>
        </a:xfrm>
      </p:grpSpPr>
      <p:sp>
        <p:nvSpPr>
          <p:cNvPr id="230" name="Google Shape;230;g27f22a957a8_2_90:notes"/>
          <p:cNvSpPr txBox="1">
            <a:spLocks noGrp="1"/>
          </p:cNvSpPr>
          <p:nvPr>
            <p:ph type="body" idx="1"/>
          </p:nvPr>
        </p:nvSpPr>
        <p:spPr>
          <a:xfrm>
            <a:off x="685800" y="4400550"/>
            <a:ext cx="5486400" cy="360045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Jen</a:t>
            </a:r>
            <a:endParaRPr/>
          </a:p>
        </p:txBody>
      </p:sp>
      <p:sp>
        <p:nvSpPr>
          <p:cNvPr id="231" name="Google Shape;231;g27f22a957a8_2_9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7"/>
        <p:cNvGrpSpPr/>
        <p:nvPr/>
      </p:nvGrpSpPr>
      <p:grpSpPr>
        <a:xfrm>
          <a:off x="0" y="0"/>
          <a:ext cx="0" cy="0"/>
          <a:chOff x="0" y="0"/>
          <a:chExt cx="0" cy="0"/>
        </a:xfrm>
      </p:grpSpPr>
      <p:sp>
        <p:nvSpPr>
          <p:cNvPr id="238" name="Google Shape;238;g27f22a957a8_0_21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9" name="Google Shape;239;g27f22a957a8_0_21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4"/>
        <p:cNvGrpSpPr/>
        <p:nvPr/>
      </p:nvGrpSpPr>
      <p:grpSpPr>
        <a:xfrm>
          <a:off x="0" y="0"/>
          <a:ext cx="0" cy="0"/>
          <a:chOff x="0" y="0"/>
          <a:chExt cx="0" cy="0"/>
        </a:xfrm>
      </p:grpSpPr>
      <p:sp>
        <p:nvSpPr>
          <p:cNvPr id="245" name="Google Shape;245;g27f22a957a8_0_13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6" name="Google Shape;246;g27f22a957a8_0_13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3"/>
        <p:cNvGrpSpPr/>
        <p:nvPr/>
      </p:nvGrpSpPr>
      <p:grpSpPr>
        <a:xfrm>
          <a:off x="0" y="0"/>
          <a:ext cx="0" cy="0"/>
          <a:chOff x="0" y="0"/>
          <a:chExt cx="0" cy="0"/>
        </a:xfrm>
      </p:grpSpPr>
      <p:sp>
        <p:nvSpPr>
          <p:cNvPr id="124" name="Google Shape;124;g27f22a957a8_2_103:notes"/>
          <p:cNvSpPr txBox="1">
            <a:spLocks noGrp="1"/>
          </p:cNvSpPr>
          <p:nvPr>
            <p:ph type="body" idx="1"/>
          </p:nvPr>
        </p:nvSpPr>
        <p:spPr>
          <a:xfrm>
            <a:off x="685800" y="4400550"/>
            <a:ext cx="5486400" cy="360045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25" name="Google Shape;125;g27f22a957a8_2_10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0"/>
        <p:cNvGrpSpPr/>
        <p:nvPr/>
      </p:nvGrpSpPr>
      <p:grpSpPr>
        <a:xfrm>
          <a:off x="0" y="0"/>
          <a:ext cx="0" cy="0"/>
          <a:chOff x="0" y="0"/>
          <a:chExt cx="0" cy="0"/>
        </a:xfrm>
      </p:grpSpPr>
      <p:sp>
        <p:nvSpPr>
          <p:cNvPr id="131" name="Google Shape;131;g27f22a957a8_0_13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2" name="Google Shape;132;g27f22a957a8_0_13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120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6"/>
        <p:cNvGrpSpPr/>
        <p:nvPr/>
      </p:nvGrpSpPr>
      <p:grpSpPr>
        <a:xfrm>
          <a:off x="0" y="0"/>
          <a:ext cx="0" cy="0"/>
          <a:chOff x="0" y="0"/>
          <a:chExt cx="0" cy="0"/>
        </a:xfrm>
      </p:grpSpPr>
      <p:sp>
        <p:nvSpPr>
          <p:cNvPr id="137" name="Google Shape;137;g27f22a957a8_0_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8" name="Google Shape;138;g27f22a957a8_0_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1200"/>
              </a:spcBef>
              <a:spcAft>
                <a:spcPts val="0"/>
              </a:spcAft>
              <a:buClr>
                <a:schemeClr val="dk1"/>
              </a:buClr>
              <a:buSzPts val="1100"/>
              <a:buFont typeface="Arial"/>
              <a:buNone/>
            </a:pPr>
            <a:r>
              <a:rPr lang="en" b="1" i="1">
                <a:solidFill>
                  <a:schemeClr val="dk1"/>
                </a:solidFill>
              </a:rPr>
              <a:t>Video: </a:t>
            </a:r>
            <a:r>
              <a:rPr lang="en">
                <a:solidFill>
                  <a:schemeClr val="dk1"/>
                </a:solidFill>
                <a:uFill>
                  <a:noFill/>
                </a:uFill>
                <a:hlinkClick r:id="rId3">
                  <a:extLst>
                    <a:ext uri="{A12FA001-AC4F-418D-AE19-62706E023703}">
                      <ahyp:hlinkClr xmlns:ahyp="http://schemas.microsoft.com/office/drawing/2018/hyperlinkcolor" val="tx"/>
                    </a:ext>
                  </a:extLst>
                </a:hlinkClick>
              </a:rPr>
              <a:t>https://youtu.be/t9gmyvf7JYo </a:t>
            </a:r>
            <a:endParaRPr>
              <a:solidFill>
                <a:schemeClr val="dk1"/>
              </a:solidFill>
              <a:uFill>
                <a:noFill/>
              </a:uFill>
              <a:hlinkClick r:id="rId3">
                <a:extLst>
                  <a:ext uri="{A12FA001-AC4F-418D-AE19-62706E023703}">
                    <ahyp:hlinkClr xmlns:ahyp="http://schemas.microsoft.com/office/drawing/2018/hyperlinkcolor" val="tx"/>
                  </a:ext>
                </a:extLst>
              </a:hlinkClick>
            </a:endParaRPr>
          </a:p>
          <a:p>
            <a:pPr marL="0" lvl="0" indent="0" algn="l" rtl="0">
              <a:lnSpc>
                <a:spcPct val="115000"/>
              </a:lnSpc>
              <a:spcBef>
                <a:spcPts val="1200"/>
              </a:spcBef>
              <a:spcAft>
                <a:spcPts val="0"/>
              </a:spcAft>
              <a:buClr>
                <a:schemeClr val="dk1"/>
              </a:buClr>
              <a:buSzPts val="1100"/>
              <a:buFont typeface="Arial"/>
              <a:buNone/>
            </a:pPr>
            <a:r>
              <a:rPr lang="en">
                <a:solidFill>
                  <a:schemeClr val="dk1"/>
                </a:solidFill>
              </a:rPr>
              <a:t>What is GenAI?</a:t>
            </a:r>
            <a:endParaRPr>
              <a:solidFill>
                <a:schemeClr val="dk1"/>
              </a:solidFill>
            </a:endParaRPr>
          </a:p>
          <a:p>
            <a:pPr marL="0" lvl="0" indent="0" algn="l" rtl="0">
              <a:lnSpc>
                <a:spcPct val="115000"/>
              </a:lnSpc>
              <a:spcBef>
                <a:spcPts val="0"/>
              </a:spcBef>
              <a:spcAft>
                <a:spcPts val="0"/>
              </a:spcAft>
              <a:buClr>
                <a:schemeClr val="dk1"/>
              </a:buClr>
              <a:buSzPts val="1100"/>
              <a:buFont typeface="Arial"/>
              <a:buNone/>
            </a:pPr>
            <a:r>
              <a:rPr lang="en">
                <a:solidFill>
                  <a:schemeClr val="dk1"/>
                </a:solidFill>
                <a:highlight>
                  <a:srgbClr val="FFFFFF"/>
                </a:highlight>
              </a:rPr>
              <a:t>Generative AI (GenAI) is an Artificial Intelligence (AI) technology that automatically generates content</a:t>
            </a:r>
            <a:r>
              <a:rPr lang="en">
                <a:solidFill>
                  <a:schemeClr val="dk1"/>
                </a:solidFill>
              </a:rPr>
              <a:t> </a:t>
            </a:r>
            <a:r>
              <a:rPr lang="en">
                <a:solidFill>
                  <a:schemeClr val="dk1"/>
                </a:solidFill>
                <a:highlight>
                  <a:srgbClr val="FFFFFF"/>
                </a:highlight>
              </a:rPr>
              <a:t>in response to prompts written in natural language conversational interfaces. Rather than simply curating</a:t>
            </a:r>
            <a:r>
              <a:rPr lang="en">
                <a:solidFill>
                  <a:schemeClr val="dk1"/>
                </a:solidFill>
              </a:rPr>
              <a:t> </a:t>
            </a:r>
            <a:r>
              <a:rPr lang="en">
                <a:solidFill>
                  <a:schemeClr val="dk1"/>
                </a:solidFill>
                <a:highlight>
                  <a:srgbClr val="FFFFFF"/>
                </a:highlight>
              </a:rPr>
              <a:t>existing webpages, by drawing on existing content, GenAI actually produces new content. The content</a:t>
            </a:r>
            <a:r>
              <a:rPr lang="en">
                <a:solidFill>
                  <a:schemeClr val="dk1"/>
                </a:solidFill>
              </a:rPr>
              <a:t> </a:t>
            </a:r>
            <a:r>
              <a:rPr lang="en">
                <a:solidFill>
                  <a:schemeClr val="dk1"/>
                </a:solidFill>
                <a:highlight>
                  <a:srgbClr val="FFFFFF"/>
                </a:highlight>
              </a:rPr>
              <a:t>can appear in formats that comprise all symbolic representations of human thinking: texts written in</a:t>
            </a:r>
            <a:r>
              <a:rPr lang="en">
                <a:solidFill>
                  <a:schemeClr val="dk1"/>
                </a:solidFill>
              </a:rPr>
              <a:t> </a:t>
            </a:r>
            <a:r>
              <a:rPr lang="en">
                <a:solidFill>
                  <a:schemeClr val="dk1"/>
                </a:solidFill>
                <a:highlight>
                  <a:srgbClr val="FFFFFF"/>
                </a:highlight>
              </a:rPr>
              <a:t>natural language, images (including photographs to digital paintings and cartoons), videos, music and</a:t>
            </a:r>
            <a:r>
              <a:rPr lang="en">
                <a:solidFill>
                  <a:schemeClr val="dk1"/>
                </a:solidFill>
              </a:rPr>
              <a:t> </a:t>
            </a:r>
            <a:r>
              <a:rPr lang="en">
                <a:solidFill>
                  <a:schemeClr val="dk1"/>
                </a:solidFill>
                <a:highlight>
                  <a:srgbClr val="FFFFFF"/>
                </a:highlight>
              </a:rPr>
              <a:t>software code. GenAI is trained using data collected from webpages, social media conversations and</a:t>
            </a:r>
            <a:r>
              <a:rPr lang="en">
                <a:solidFill>
                  <a:schemeClr val="dk1"/>
                </a:solidFill>
              </a:rPr>
              <a:t> </a:t>
            </a:r>
            <a:r>
              <a:rPr lang="en">
                <a:solidFill>
                  <a:schemeClr val="dk1"/>
                </a:solidFill>
                <a:highlight>
                  <a:srgbClr val="FFFFFF"/>
                </a:highlight>
              </a:rPr>
              <a:t>other online media. It generates its content by statistically analysing the distributions of words, pixels</a:t>
            </a:r>
            <a:r>
              <a:rPr lang="en">
                <a:solidFill>
                  <a:schemeClr val="dk1"/>
                </a:solidFill>
              </a:rPr>
              <a:t> </a:t>
            </a:r>
            <a:r>
              <a:rPr lang="en">
                <a:solidFill>
                  <a:schemeClr val="dk1"/>
                </a:solidFill>
                <a:highlight>
                  <a:srgbClr val="FFFFFF"/>
                </a:highlight>
              </a:rPr>
              <a:t>or other elements in the data that it has ingested and identifying and repeating common patterns (for</a:t>
            </a:r>
            <a:endParaRPr>
              <a:solidFill>
                <a:schemeClr val="dk1"/>
              </a:solidFill>
              <a:highlight>
                <a:srgbClr val="FFFFFF"/>
              </a:highlight>
            </a:endParaRPr>
          </a:p>
          <a:p>
            <a:pPr marL="0" lvl="0" indent="0" algn="l" rtl="0">
              <a:lnSpc>
                <a:spcPct val="115000"/>
              </a:lnSpc>
              <a:spcBef>
                <a:spcPts val="0"/>
              </a:spcBef>
              <a:spcAft>
                <a:spcPts val="0"/>
              </a:spcAft>
              <a:buClr>
                <a:schemeClr val="dk1"/>
              </a:buClr>
              <a:buSzPts val="1100"/>
              <a:buFont typeface="Arial"/>
              <a:buNone/>
            </a:pPr>
            <a:r>
              <a:rPr lang="en">
                <a:solidFill>
                  <a:schemeClr val="dk1"/>
                </a:solidFill>
                <a:highlight>
                  <a:srgbClr val="FFFFFF"/>
                </a:highlight>
              </a:rPr>
              <a:t>example, which words typically follow which other words).</a:t>
            </a:r>
            <a:r>
              <a:rPr lang="en">
                <a:solidFill>
                  <a:schemeClr val="dk1"/>
                </a:solidFill>
                <a:highlight>
                  <a:srgbClr val="FFFFFF"/>
                </a:highlight>
                <a:uFill>
                  <a:noFill/>
                </a:uFill>
                <a:hlinkClick r:id="rId4">
                  <a:extLst>
                    <a:ext uri="{A12FA001-AC4F-418D-AE19-62706E023703}">
                      <ahyp:hlinkClr xmlns:ahyp="http://schemas.microsoft.com/office/drawing/2018/hyperlinkcolor" val="tx"/>
                    </a:ext>
                  </a:extLst>
                </a:hlinkClick>
              </a:rPr>
              <a:t> </a:t>
            </a:r>
            <a:r>
              <a:rPr lang="en" u="sng">
                <a:solidFill>
                  <a:srgbClr val="1155CC"/>
                </a:solidFill>
                <a:highlight>
                  <a:srgbClr val="FFFFFF"/>
                </a:highlight>
                <a:hlinkClick r:id="rId4">
                  <a:extLst>
                    <a:ext uri="{A12FA001-AC4F-418D-AE19-62706E023703}">
                      <ahyp:hlinkClr xmlns:ahyp="http://schemas.microsoft.com/office/drawing/2018/hyperlinkcolor" val="tx"/>
                    </a:ext>
                  </a:extLst>
                </a:hlinkClick>
              </a:rPr>
              <a:t>Guidance for generative AI in education and research</a:t>
            </a:r>
            <a:r>
              <a:rPr lang="en">
                <a:solidFill>
                  <a:schemeClr val="dk1"/>
                </a:solidFill>
              </a:rPr>
              <a:t> by</a:t>
            </a:r>
            <a:r>
              <a:rPr lang="en">
                <a:solidFill>
                  <a:schemeClr val="dk1"/>
                </a:solidFill>
                <a:uFill>
                  <a:noFill/>
                </a:uFill>
                <a:hlinkClick r:id="rId5">
                  <a:extLst>
                    <a:ext uri="{A12FA001-AC4F-418D-AE19-62706E023703}">
                      <ahyp:hlinkClr xmlns:ahyp="http://schemas.microsoft.com/office/drawing/2018/hyperlinkcolor" val="tx"/>
                    </a:ext>
                  </a:extLst>
                </a:hlinkClick>
              </a:rPr>
              <a:t> </a:t>
            </a:r>
            <a:r>
              <a:rPr lang="en" u="sng">
                <a:solidFill>
                  <a:srgbClr val="0000FF"/>
                </a:solidFill>
                <a:hlinkClick r:id="rId5">
                  <a:extLst>
                    <a:ext uri="{A12FA001-AC4F-418D-AE19-62706E023703}">
                      <ahyp:hlinkClr xmlns:ahyp="http://schemas.microsoft.com/office/drawing/2018/hyperlinkcolor" val="tx"/>
                    </a:ext>
                  </a:extLst>
                </a:hlinkClick>
              </a:rPr>
              <a:t>UNESCO</a:t>
            </a:r>
            <a:r>
              <a:rPr lang="en">
                <a:solidFill>
                  <a:schemeClr val="dk1"/>
                </a:solidFill>
              </a:rPr>
              <a:t> is licensed under</a:t>
            </a:r>
            <a:r>
              <a:rPr lang="en">
                <a:solidFill>
                  <a:schemeClr val="dk1"/>
                </a:solidFill>
                <a:uFill>
                  <a:noFill/>
                </a:uFill>
                <a:hlinkClick r:id="rId6">
                  <a:extLst>
                    <a:ext uri="{A12FA001-AC4F-418D-AE19-62706E023703}">
                      <ahyp:hlinkClr xmlns:ahyp="http://schemas.microsoft.com/office/drawing/2018/hyperlinkcolor" val="tx"/>
                    </a:ext>
                  </a:extLst>
                </a:hlinkClick>
              </a:rPr>
              <a:t> </a:t>
            </a:r>
            <a:r>
              <a:rPr lang="en" u="sng">
                <a:solidFill>
                  <a:srgbClr val="0000FF"/>
                </a:solidFill>
                <a:hlinkClick r:id="rId6">
                  <a:extLst>
                    <a:ext uri="{A12FA001-AC4F-418D-AE19-62706E023703}">
                      <ahyp:hlinkClr xmlns:ahyp="http://schemas.microsoft.com/office/drawing/2018/hyperlinkcolor" val="tx"/>
                    </a:ext>
                  </a:extLst>
                </a:hlinkClick>
              </a:rPr>
              <a:t>CC BY-SA 3.0</a:t>
            </a:r>
            <a:r>
              <a:rPr lang="en" u="sng">
                <a:solidFill>
                  <a:srgbClr val="0000FF"/>
                </a:solidFill>
                <a:highlight>
                  <a:srgbClr val="FFFFFF"/>
                </a:highlight>
                <a:hlinkClick r:id="rId6">
                  <a:extLst>
                    <a:ext uri="{A12FA001-AC4F-418D-AE19-62706E023703}">
                      <ahyp:hlinkClr xmlns:ahyp="http://schemas.microsoft.com/office/drawing/2018/hyperlinkcolor" val="tx"/>
                    </a:ext>
                  </a:extLst>
                </a:hlinkClick>
              </a:rPr>
              <a:t> </a:t>
            </a:r>
            <a:r>
              <a:rPr lang="en">
                <a:solidFill>
                  <a:schemeClr val="dk1"/>
                </a:solidFill>
              </a:rPr>
              <a:t>\</a:t>
            </a:r>
            <a:endParaRPr>
              <a:solidFill>
                <a:schemeClr val="dk1"/>
              </a:solidFill>
            </a:endParaRPr>
          </a:p>
          <a:p>
            <a:pPr marL="0" lvl="0" indent="0" algn="l" rtl="0">
              <a:lnSpc>
                <a:spcPct val="115000"/>
              </a:lnSpc>
              <a:spcBef>
                <a:spcPts val="0"/>
              </a:spcBef>
              <a:spcAft>
                <a:spcPts val="0"/>
              </a:spcAft>
              <a:buClr>
                <a:schemeClr val="dk1"/>
              </a:buClr>
              <a:buSzPts val="1100"/>
              <a:buFont typeface="Arial"/>
              <a:buNone/>
            </a:pPr>
            <a:r>
              <a:rPr lang="en">
                <a:solidFill>
                  <a:schemeClr val="dk1"/>
                </a:solidFill>
              </a:rPr>
              <a:t> </a:t>
            </a:r>
            <a:endParaRPr>
              <a:solidFill>
                <a:schemeClr val="dk1"/>
              </a:solidFill>
            </a:endParaRPr>
          </a:p>
          <a:p>
            <a:pPr marL="0" lvl="0" indent="0" algn="l" rtl="0">
              <a:lnSpc>
                <a:spcPct val="115000"/>
              </a:lnSpc>
              <a:spcBef>
                <a:spcPts val="0"/>
              </a:spcBef>
              <a:spcAft>
                <a:spcPts val="0"/>
              </a:spcAft>
              <a:buClr>
                <a:schemeClr val="dk1"/>
              </a:buClr>
              <a:buSzPts val="1100"/>
              <a:buFont typeface="Arial"/>
              <a:buNone/>
            </a:pPr>
            <a:r>
              <a:rPr lang="en">
                <a:solidFill>
                  <a:schemeClr val="dk1"/>
                </a:solidFill>
                <a:highlight>
                  <a:srgbClr val="FFFFFF"/>
                </a:highlight>
              </a:rPr>
              <a:t>What is GenAI?</a:t>
            </a:r>
            <a:endParaRPr>
              <a:solidFill>
                <a:schemeClr val="dk1"/>
              </a:solidFill>
              <a:highlight>
                <a:srgbClr val="FFFFFF"/>
              </a:highlight>
            </a:endParaRPr>
          </a:p>
          <a:p>
            <a:pPr marL="0" lvl="0" indent="0" algn="l" rtl="0">
              <a:lnSpc>
                <a:spcPct val="115000"/>
              </a:lnSpc>
              <a:spcBef>
                <a:spcPts val="0"/>
              </a:spcBef>
              <a:spcAft>
                <a:spcPts val="0"/>
              </a:spcAft>
              <a:buClr>
                <a:schemeClr val="dk1"/>
              </a:buClr>
              <a:buSzPts val="1100"/>
              <a:buFont typeface="Arial"/>
              <a:buNone/>
            </a:pPr>
            <a:r>
              <a:rPr lang="en">
                <a:solidFill>
                  <a:srgbClr val="222222"/>
                </a:solidFill>
                <a:highlight>
                  <a:srgbClr val="FFFFFF"/>
                </a:highlight>
              </a:rPr>
              <a:t>And now, as of November 2022, ChatGPT is the newest tool to come into the spotlight. The GPT in ChatGPT stands for “Generative Pre-trained Transformer”, referring to a type of machine learning called a neural network  (learn more</a:t>
            </a:r>
            <a:r>
              <a:rPr lang="en">
                <a:solidFill>
                  <a:srgbClr val="222222"/>
                </a:solidFill>
                <a:highlight>
                  <a:srgbClr val="FFFFFF"/>
                </a:highlight>
                <a:uFill>
                  <a:noFill/>
                </a:uFill>
                <a:hlinkClick r:id="rId7">
                  <a:extLst>
                    <a:ext uri="{A12FA001-AC4F-418D-AE19-62706E023703}">
                      <ahyp:hlinkClr xmlns:ahyp="http://schemas.microsoft.com/office/drawing/2018/hyperlinkcolor" val="tx"/>
                    </a:ext>
                  </a:extLst>
                </a:hlinkClick>
              </a:rPr>
              <a:t> </a:t>
            </a:r>
            <a:r>
              <a:rPr lang="en" u="sng">
                <a:solidFill>
                  <a:srgbClr val="006682"/>
                </a:solidFill>
                <a:highlight>
                  <a:srgbClr val="FFFFFF"/>
                </a:highlight>
                <a:hlinkClick r:id="rId7">
                  <a:extLst>
                    <a:ext uri="{A12FA001-AC4F-418D-AE19-62706E023703}">
                      <ahyp:hlinkClr xmlns:ahyp="http://schemas.microsoft.com/office/drawing/2018/hyperlinkcolor" val="tx"/>
                    </a:ext>
                  </a:extLst>
                </a:hlinkClick>
              </a:rPr>
              <a:t>here</a:t>
            </a:r>
            <a:r>
              <a:rPr lang="en">
                <a:solidFill>
                  <a:srgbClr val="222222"/>
                </a:solidFill>
                <a:highlight>
                  <a:srgbClr val="FFFFFF"/>
                </a:highlight>
              </a:rPr>
              <a:t> or</a:t>
            </a:r>
            <a:r>
              <a:rPr lang="en">
                <a:solidFill>
                  <a:srgbClr val="222222"/>
                </a:solidFill>
                <a:highlight>
                  <a:srgbClr val="FFFFFF"/>
                </a:highlight>
                <a:uFill>
                  <a:noFill/>
                </a:uFill>
                <a:hlinkClick r:id="rId8">
                  <a:extLst>
                    <a:ext uri="{A12FA001-AC4F-418D-AE19-62706E023703}">
                      <ahyp:hlinkClr xmlns:ahyp="http://schemas.microsoft.com/office/drawing/2018/hyperlinkcolor" val="tx"/>
                    </a:ext>
                  </a:extLst>
                </a:hlinkClick>
              </a:rPr>
              <a:t> </a:t>
            </a:r>
            <a:r>
              <a:rPr lang="en" u="sng">
                <a:solidFill>
                  <a:srgbClr val="006682"/>
                </a:solidFill>
                <a:highlight>
                  <a:srgbClr val="FFFFFF"/>
                </a:highlight>
                <a:hlinkClick r:id="rId8">
                  <a:extLst>
                    <a:ext uri="{A12FA001-AC4F-418D-AE19-62706E023703}">
                      <ahyp:hlinkClr xmlns:ahyp="http://schemas.microsoft.com/office/drawing/2018/hyperlinkcolor" val="tx"/>
                    </a:ext>
                  </a:extLst>
                </a:hlinkClick>
              </a:rPr>
              <a:t>here</a:t>
            </a:r>
            <a:r>
              <a:rPr lang="en">
                <a:solidFill>
                  <a:srgbClr val="222222"/>
                </a:solidFill>
                <a:highlight>
                  <a:srgbClr val="FFFFFF"/>
                </a:highlight>
              </a:rPr>
              <a:t>) in which a computer learns to perform some task by analyzing training examples. In this case, the training data used by ChatGPT 3.5 is a dataset that includes 570GB of data from sources like books, Wikipedia, articles, and other pieces of writing on the internet up to 2021. The training methods for ChatGPT 4.0 has not been revealed as of yet. ChatGPT is now a famous name because it is a public-facing tool that allows anyone to generate text based on prompts for free (although</a:t>
            </a:r>
            <a:r>
              <a:rPr lang="en">
                <a:solidFill>
                  <a:srgbClr val="222222"/>
                </a:solidFill>
                <a:highlight>
                  <a:srgbClr val="FFFFFF"/>
                </a:highlight>
                <a:uFill>
                  <a:noFill/>
                </a:uFill>
                <a:hlinkClick r:id="rId9">
                  <a:extLst>
                    <a:ext uri="{A12FA001-AC4F-418D-AE19-62706E023703}">
                      <ahyp:hlinkClr xmlns:ahyp="http://schemas.microsoft.com/office/drawing/2018/hyperlinkcolor" val="tx"/>
                    </a:ext>
                  </a:extLst>
                </a:hlinkClick>
              </a:rPr>
              <a:t> </a:t>
            </a:r>
            <a:r>
              <a:rPr lang="en" u="sng">
                <a:solidFill>
                  <a:srgbClr val="006682"/>
                </a:solidFill>
                <a:highlight>
                  <a:srgbClr val="FFFFFF"/>
                </a:highlight>
                <a:hlinkClick r:id="rId9">
                  <a:extLst>
                    <a:ext uri="{A12FA001-AC4F-418D-AE19-62706E023703}">
                      <ahyp:hlinkClr xmlns:ahyp="http://schemas.microsoft.com/office/drawing/2018/hyperlinkcolor" val="tx"/>
                    </a:ext>
                  </a:extLst>
                </a:hlinkClick>
              </a:rPr>
              <a:t>a paid version</a:t>
            </a:r>
            <a:r>
              <a:rPr lang="en">
                <a:solidFill>
                  <a:srgbClr val="222222"/>
                </a:solidFill>
                <a:highlight>
                  <a:srgbClr val="FFFFFF"/>
                </a:highlight>
              </a:rPr>
              <a:t> is also available). Fundamentally, tools like ChatGPT are designed to take user prompts and use them to generate a response it believes the user would like to see. The AI tool(s) have no concept of fact or accuracy. They simply look for patterns in their training data, then produce what they think is the next most likely word or phrase. It’s also important to keep in mind, that giving the same prompt to the same generative AI tool does not always produce the same result. Each time a tool like ChatGPT is prompted, it creates a new output. While there will probably be similarities between outputs from the same prompt, they will not be the same every time. This is even more apparent when you use the same prompt across multiple AI products.</a:t>
            </a:r>
            <a:r>
              <a:rPr lang="en">
                <a:solidFill>
                  <a:srgbClr val="222222"/>
                </a:solidFill>
                <a:highlight>
                  <a:srgbClr val="FFFFFF"/>
                </a:highlight>
                <a:uFill>
                  <a:noFill/>
                </a:uFill>
                <a:hlinkClick r:id="rId10">
                  <a:extLst>
                    <a:ext uri="{A12FA001-AC4F-418D-AE19-62706E023703}">
                      <ahyp:hlinkClr xmlns:ahyp="http://schemas.microsoft.com/office/drawing/2018/hyperlinkcolor" val="tx"/>
                    </a:ext>
                  </a:extLst>
                </a:hlinkClick>
              </a:rPr>
              <a:t> </a:t>
            </a:r>
            <a:r>
              <a:rPr lang="en" u="sng">
                <a:solidFill>
                  <a:srgbClr val="1155CC"/>
                </a:solidFill>
                <a:highlight>
                  <a:srgbClr val="FFFFFF"/>
                </a:highlight>
                <a:hlinkClick r:id="rId10">
                  <a:extLst>
                    <a:ext uri="{A12FA001-AC4F-418D-AE19-62706E023703}">
                      <ahyp:hlinkClr xmlns:ahyp="http://schemas.microsoft.com/office/drawing/2018/hyperlinkcolor" val="tx"/>
                    </a:ext>
                  </a:extLst>
                </a:hlinkClick>
              </a:rPr>
              <a:t>Teaching in the Age of AI</a:t>
            </a:r>
            <a:r>
              <a:rPr lang="en">
                <a:solidFill>
                  <a:schemeClr val="dk1"/>
                </a:solidFill>
              </a:rPr>
              <a:t> by the</a:t>
            </a:r>
            <a:r>
              <a:rPr lang="en">
                <a:solidFill>
                  <a:schemeClr val="dk1"/>
                </a:solidFill>
                <a:uFill>
                  <a:noFill/>
                </a:uFill>
                <a:hlinkClick r:id="rId11">
                  <a:extLst>
                    <a:ext uri="{A12FA001-AC4F-418D-AE19-62706E023703}">
                      <ahyp:hlinkClr xmlns:ahyp="http://schemas.microsoft.com/office/drawing/2018/hyperlinkcolor" val="tx"/>
                    </a:ext>
                  </a:extLst>
                </a:hlinkClick>
              </a:rPr>
              <a:t> </a:t>
            </a:r>
            <a:r>
              <a:rPr lang="en" u="sng">
                <a:solidFill>
                  <a:srgbClr val="0000FF"/>
                </a:solidFill>
                <a:hlinkClick r:id="rId11">
                  <a:extLst>
                    <a:ext uri="{A12FA001-AC4F-418D-AE19-62706E023703}">
                      <ahyp:hlinkClr xmlns:ahyp="http://schemas.microsoft.com/office/drawing/2018/hyperlinkcolor" val="tx"/>
                    </a:ext>
                  </a:extLst>
                </a:hlinkClick>
              </a:rPr>
              <a:t>Center for Teaching</a:t>
            </a:r>
            <a:r>
              <a:rPr lang="en">
                <a:solidFill>
                  <a:schemeClr val="dk1"/>
                </a:solidFill>
              </a:rPr>
              <a:t> at Vanderbilt University</a:t>
            </a:r>
            <a:r>
              <a:rPr lang="en">
                <a:solidFill>
                  <a:srgbClr val="222222"/>
                </a:solidFill>
                <a:highlight>
                  <a:srgbClr val="FFFFFF"/>
                </a:highlight>
              </a:rPr>
              <a:t> is licensed under</a:t>
            </a:r>
            <a:r>
              <a:rPr lang="en">
                <a:solidFill>
                  <a:srgbClr val="222222"/>
                </a:solidFill>
                <a:highlight>
                  <a:srgbClr val="FFFFFF"/>
                </a:highlight>
                <a:uFill>
                  <a:noFill/>
                </a:uFill>
                <a:hlinkClick r:id="rId12">
                  <a:extLst>
                    <a:ext uri="{A12FA001-AC4F-418D-AE19-62706E023703}">
                      <ahyp:hlinkClr xmlns:ahyp="http://schemas.microsoft.com/office/drawing/2018/hyperlinkcolor" val="tx"/>
                    </a:ext>
                  </a:extLst>
                </a:hlinkClick>
              </a:rPr>
              <a:t> </a:t>
            </a:r>
            <a:r>
              <a:rPr lang="en" u="sng">
                <a:solidFill>
                  <a:srgbClr val="0000FF"/>
                </a:solidFill>
                <a:highlight>
                  <a:srgbClr val="FFFFFF"/>
                </a:highlight>
                <a:hlinkClick r:id="rId12">
                  <a:extLst>
                    <a:ext uri="{A12FA001-AC4F-418D-AE19-62706E023703}">
                      <ahyp:hlinkClr xmlns:ahyp="http://schemas.microsoft.com/office/drawing/2018/hyperlinkcolor" val="tx"/>
                    </a:ext>
                  </a:extLst>
                </a:hlinkClick>
              </a:rPr>
              <a:t>CC BY-NC 4.0</a:t>
            </a:r>
            <a:endParaRPr u="sng">
              <a:solidFill>
                <a:srgbClr val="0000FF"/>
              </a:solidFill>
              <a:highlight>
                <a:srgbClr val="FFFFFF"/>
              </a:highlight>
            </a:endParaRPr>
          </a:p>
          <a:p>
            <a:pPr marL="0" lvl="0" indent="0" algn="l" rtl="0">
              <a:lnSpc>
                <a:spcPct val="115000"/>
              </a:lnSpc>
              <a:spcBef>
                <a:spcPts val="0"/>
              </a:spcBef>
              <a:spcAft>
                <a:spcPts val="0"/>
              </a:spcAft>
              <a:buClr>
                <a:schemeClr val="dk1"/>
              </a:buClr>
              <a:buSzPts val="1100"/>
              <a:buFont typeface="Arial"/>
              <a:buNone/>
            </a:pPr>
            <a:endParaRPr>
              <a:solidFill>
                <a:schemeClr val="dk1"/>
              </a:solidFill>
            </a:endParaRPr>
          </a:p>
          <a:p>
            <a:pPr marL="0" lvl="0" indent="0" algn="l" rtl="0">
              <a:lnSpc>
                <a:spcPct val="115000"/>
              </a:lnSpc>
              <a:spcBef>
                <a:spcPts val="1200"/>
              </a:spcBef>
              <a:spcAft>
                <a:spcPts val="1200"/>
              </a:spcAft>
              <a:buClr>
                <a:schemeClr val="dk1"/>
              </a:buClr>
              <a:buSzPts val="1100"/>
              <a:buFont typeface="Arial"/>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3"/>
        <p:cNvGrpSpPr/>
        <p:nvPr/>
      </p:nvGrpSpPr>
      <p:grpSpPr>
        <a:xfrm>
          <a:off x="0" y="0"/>
          <a:ext cx="0" cy="0"/>
          <a:chOff x="0" y="0"/>
          <a:chExt cx="0" cy="0"/>
        </a:xfrm>
      </p:grpSpPr>
      <p:sp>
        <p:nvSpPr>
          <p:cNvPr id="144" name="Google Shape;144;g265f4dfcf54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5" name="Google Shape;145;g265f4dfcf54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0"/>
        <p:cNvGrpSpPr/>
        <p:nvPr/>
      </p:nvGrpSpPr>
      <p:grpSpPr>
        <a:xfrm>
          <a:off x="0" y="0"/>
          <a:ext cx="0" cy="0"/>
          <a:chOff x="0" y="0"/>
          <a:chExt cx="0" cy="0"/>
        </a:xfrm>
      </p:grpSpPr>
      <p:sp>
        <p:nvSpPr>
          <p:cNvPr id="151" name="Google Shape;151;g27f22a957a8_0_10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2" name="Google Shape;152;g27f22a957a8_0_10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Future of Jobs Report (2023): </a:t>
            </a:r>
            <a:r>
              <a:rPr lang="en" u="sng">
                <a:solidFill>
                  <a:schemeClr val="hlink"/>
                </a:solidFill>
                <a:hlinkClick r:id="rId3"/>
              </a:rPr>
              <a:t>https://www3.weforum.org/docs/WEF_Future_of_Jobs_2023.pdf?_gl=1*19ubrm7*_up*MQ..&amp;gclid=CjwKCAjwjaWoBhAmEiwAXz8DBQ7_9vypwVThhXUyS8_xzwBnHiPBP6dXnXtZMrrXI4-fFtgkusqMGhoCTuEQAvD_BwE</a:t>
            </a:r>
            <a:endParaRPr/>
          </a:p>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6"/>
        <p:cNvGrpSpPr/>
        <p:nvPr/>
      </p:nvGrpSpPr>
      <p:grpSpPr>
        <a:xfrm>
          <a:off x="0" y="0"/>
          <a:ext cx="0" cy="0"/>
          <a:chOff x="0" y="0"/>
          <a:chExt cx="0" cy="0"/>
        </a:xfrm>
      </p:grpSpPr>
      <p:sp>
        <p:nvSpPr>
          <p:cNvPr id="157" name="Google Shape;157;g27f22a957a8_2_85:notes"/>
          <p:cNvSpPr txBox="1">
            <a:spLocks noGrp="1"/>
          </p:cNvSpPr>
          <p:nvPr>
            <p:ph type="body" idx="1"/>
          </p:nvPr>
        </p:nvSpPr>
        <p:spPr>
          <a:xfrm>
            <a:off x="685800" y="4400550"/>
            <a:ext cx="5486400" cy="360045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endParaRPr sz="800" b="1">
              <a:solidFill>
                <a:srgbClr val="414041"/>
              </a:solidFill>
            </a:endParaRPr>
          </a:p>
          <a:p>
            <a:pPr marL="0" lvl="0" indent="0" algn="l" rtl="0">
              <a:spcBef>
                <a:spcPts val="0"/>
              </a:spcBef>
              <a:spcAft>
                <a:spcPts val="0"/>
              </a:spcAft>
              <a:buNone/>
            </a:pPr>
            <a:endParaRPr/>
          </a:p>
        </p:txBody>
      </p:sp>
      <p:sp>
        <p:nvSpPr>
          <p:cNvPr id="158" name="Google Shape;158;g27f22a957a8_2_8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2"/>
        <p:cNvGrpSpPr/>
        <p:nvPr/>
      </p:nvGrpSpPr>
      <p:grpSpPr>
        <a:xfrm>
          <a:off x="0" y="0"/>
          <a:ext cx="0" cy="0"/>
          <a:chOff x="0" y="0"/>
          <a:chExt cx="0" cy="0"/>
        </a:xfrm>
      </p:grpSpPr>
      <p:sp>
        <p:nvSpPr>
          <p:cNvPr id="163" name="Google Shape;163;g2ad8cdb9a1a_0_0:notes"/>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Jen</a:t>
            </a:r>
            <a:endParaRPr/>
          </a:p>
        </p:txBody>
      </p:sp>
      <p:sp>
        <p:nvSpPr>
          <p:cNvPr id="164" name="Google Shape;164;g2ad8cdb9a1a_0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8"/>
        <p:cNvGrpSpPr/>
        <p:nvPr/>
      </p:nvGrpSpPr>
      <p:grpSpPr>
        <a:xfrm>
          <a:off x="0" y="0"/>
          <a:ext cx="0" cy="0"/>
          <a:chOff x="0" y="0"/>
          <a:chExt cx="0" cy="0"/>
        </a:xfrm>
      </p:grpSpPr>
      <p:sp>
        <p:nvSpPr>
          <p:cNvPr id="169" name="Google Shape;169;g27f22a957a8_0_20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0" name="Google Shape;170;g27f22a957a8_0_20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5200"/>
              <a:buNone/>
              <a:defRPr sz="5200"/>
            </a:lvl1pPr>
            <a:lvl2pPr lvl="1" algn="ctr" rtl="0">
              <a:spcBef>
                <a:spcPts val="0"/>
              </a:spcBef>
              <a:spcAft>
                <a:spcPts val="0"/>
              </a:spcAft>
              <a:buSzPts val="5200"/>
              <a:buNone/>
              <a:defRPr sz="5200"/>
            </a:lvl2pPr>
            <a:lvl3pPr lvl="2" algn="ctr" rtl="0">
              <a:spcBef>
                <a:spcPts val="0"/>
              </a:spcBef>
              <a:spcAft>
                <a:spcPts val="0"/>
              </a:spcAft>
              <a:buSzPts val="5200"/>
              <a:buNone/>
              <a:defRPr sz="5200"/>
            </a:lvl3pPr>
            <a:lvl4pPr lvl="3" algn="ctr" rtl="0">
              <a:spcBef>
                <a:spcPts val="0"/>
              </a:spcBef>
              <a:spcAft>
                <a:spcPts val="0"/>
              </a:spcAft>
              <a:buSzPts val="5200"/>
              <a:buNone/>
              <a:defRPr sz="5200"/>
            </a:lvl4pPr>
            <a:lvl5pPr lvl="4" algn="ctr" rtl="0">
              <a:spcBef>
                <a:spcPts val="0"/>
              </a:spcBef>
              <a:spcAft>
                <a:spcPts val="0"/>
              </a:spcAft>
              <a:buSzPts val="5200"/>
              <a:buNone/>
              <a:defRPr sz="5200"/>
            </a:lvl5pPr>
            <a:lvl6pPr lvl="5" algn="ctr" rtl="0">
              <a:spcBef>
                <a:spcPts val="0"/>
              </a:spcBef>
              <a:spcAft>
                <a:spcPts val="0"/>
              </a:spcAft>
              <a:buSzPts val="5200"/>
              <a:buNone/>
              <a:defRPr sz="5200"/>
            </a:lvl6pPr>
            <a:lvl7pPr lvl="6" algn="ctr" rtl="0">
              <a:spcBef>
                <a:spcPts val="0"/>
              </a:spcBef>
              <a:spcAft>
                <a:spcPts val="0"/>
              </a:spcAft>
              <a:buSzPts val="5200"/>
              <a:buNone/>
              <a:defRPr sz="5200"/>
            </a:lvl7pPr>
            <a:lvl8pPr lvl="7" algn="ctr" rtl="0">
              <a:spcBef>
                <a:spcPts val="0"/>
              </a:spcBef>
              <a:spcAft>
                <a:spcPts val="0"/>
              </a:spcAft>
              <a:buSzPts val="5200"/>
              <a:buNone/>
              <a:defRPr sz="5200"/>
            </a:lvl8pPr>
            <a:lvl9pPr lvl="8" algn="ctr" rtl="0">
              <a:spcBef>
                <a:spcPts val="0"/>
              </a:spcBef>
              <a:spcAft>
                <a:spcPts val="0"/>
              </a:spcAft>
              <a:buSzPts val="5200"/>
              <a:buNone/>
              <a:defRPr sz="5200"/>
            </a:lvl9pPr>
          </a:lstStyle>
          <a:p>
            <a:endParaRPr/>
          </a:p>
        </p:txBody>
      </p:sp>
      <p:sp>
        <p:nvSpPr>
          <p:cNvPr id="11" name="Google Shape;11;p2"/>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2800"/>
              <a:buNone/>
              <a:defRPr sz="2800"/>
            </a:lvl1pPr>
            <a:lvl2pPr lvl="1" algn="ctr" rtl="0">
              <a:lnSpc>
                <a:spcPct val="100000"/>
              </a:lnSpc>
              <a:spcBef>
                <a:spcPts val="0"/>
              </a:spcBef>
              <a:spcAft>
                <a:spcPts val="0"/>
              </a:spcAft>
              <a:buSzPts val="2800"/>
              <a:buNone/>
              <a:defRPr sz="2800"/>
            </a:lvl2pPr>
            <a:lvl3pPr lvl="2" algn="ctr" rtl="0">
              <a:lnSpc>
                <a:spcPct val="100000"/>
              </a:lnSpc>
              <a:spcBef>
                <a:spcPts val="0"/>
              </a:spcBef>
              <a:spcAft>
                <a:spcPts val="0"/>
              </a:spcAft>
              <a:buSzPts val="2800"/>
              <a:buNone/>
              <a:defRPr sz="2800"/>
            </a:lvl3pPr>
            <a:lvl4pPr lvl="3" algn="ctr" rtl="0">
              <a:lnSpc>
                <a:spcPct val="100000"/>
              </a:lnSpc>
              <a:spcBef>
                <a:spcPts val="0"/>
              </a:spcBef>
              <a:spcAft>
                <a:spcPts val="0"/>
              </a:spcAft>
              <a:buSzPts val="2800"/>
              <a:buNone/>
              <a:defRPr sz="2800"/>
            </a:lvl4pPr>
            <a:lvl5pPr lvl="4" algn="ctr" rtl="0">
              <a:lnSpc>
                <a:spcPct val="100000"/>
              </a:lnSpc>
              <a:spcBef>
                <a:spcPts val="0"/>
              </a:spcBef>
              <a:spcAft>
                <a:spcPts val="0"/>
              </a:spcAft>
              <a:buSzPts val="2800"/>
              <a:buNone/>
              <a:defRPr sz="2800"/>
            </a:lvl5pPr>
            <a:lvl6pPr lvl="5" algn="ctr" rtl="0">
              <a:lnSpc>
                <a:spcPct val="100000"/>
              </a:lnSpc>
              <a:spcBef>
                <a:spcPts val="0"/>
              </a:spcBef>
              <a:spcAft>
                <a:spcPts val="0"/>
              </a:spcAft>
              <a:buSzPts val="2800"/>
              <a:buNone/>
              <a:defRPr sz="2800"/>
            </a:lvl6pPr>
            <a:lvl7pPr lvl="6" algn="ctr" rtl="0">
              <a:lnSpc>
                <a:spcPct val="100000"/>
              </a:lnSpc>
              <a:spcBef>
                <a:spcPts val="0"/>
              </a:spcBef>
              <a:spcAft>
                <a:spcPts val="0"/>
              </a:spcAft>
              <a:buSzPts val="2800"/>
              <a:buNone/>
              <a:defRPr sz="2800"/>
            </a:lvl7pPr>
            <a:lvl8pPr lvl="7" algn="ctr" rtl="0">
              <a:lnSpc>
                <a:spcPct val="100000"/>
              </a:lnSpc>
              <a:spcBef>
                <a:spcPts val="0"/>
              </a:spcBef>
              <a:spcAft>
                <a:spcPts val="0"/>
              </a:spcAft>
              <a:buSzPts val="2800"/>
              <a:buNone/>
              <a:defRPr sz="2800"/>
            </a:lvl8pPr>
            <a:lvl9pPr lvl="8" algn="ctr" rtl="0">
              <a:lnSpc>
                <a:spcPct val="100000"/>
              </a:lnSpc>
              <a:spcBef>
                <a:spcPts val="0"/>
              </a:spcBef>
              <a:spcAft>
                <a:spcPts val="0"/>
              </a:spcAft>
              <a:buSzPts val="2800"/>
              <a:buNone/>
              <a:defRPr sz="2800"/>
            </a:lvl9pPr>
          </a:lstStyle>
          <a:p>
            <a:endParaRPr/>
          </a:p>
        </p:txBody>
      </p:sp>
      <p:sp>
        <p:nvSpPr>
          <p:cNvPr id="12" name="Google Shape;12;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12000"/>
              <a:buNone/>
              <a:defRPr sz="12000"/>
            </a:lvl1pPr>
            <a:lvl2pPr lvl="1" algn="ctr" rtl="0">
              <a:spcBef>
                <a:spcPts val="0"/>
              </a:spcBef>
              <a:spcAft>
                <a:spcPts val="0"/>
              </a:spcAft>
              <a:buSzPts val="12000"/>
              <a:buNone/>
              <a:defRPr sz="12000"/>
            </a:lvl2pPr>
            <a:lvl3pPr lvl="2" algn="ctr" rtl="0">
              <a:spcBef>
                <a:spcPts val="0"/>
              </a:spcBef>
              <a:spcAft>
                <a:spcPts val="0"/>
              </a:spcAft>
              <a:buSzPts val="12000"/>
              <a:buNone/>
              <a:defRPr sz="12000"/>
            </a:lvl3pPr>
            <a:lvl4pPr lvl="3" algn="ctr" rtl="0">
              <a:spcBef>
                <a:spcPts val="0"/>
              </a:spcBef>
              <a:spcAft>
                <a:spcPts val="0"/>
              </a:spcAft>
              <a:buSzPts val="12000"/>
              <a:buNone/>
              <a:defRPr sz="12000"/>
            </a:lvl4pPr>
            <a:lvl5pPr lvl="4" algn="ctr" rtl="0">
              <a:spcBef>
                <a:spcPts val="0"/>
              </a:spcBef>
              <a:spcAft>
                <a:spcPts val="0"/>
              </a:spcAft>
              <a:buSzPts val="12000"/>
              <a:buNone/>
              <a:defRPr sz="12000"/>
            </a:lvl5pPr>
            <a:lvl6pPr lvl="5" algn="ctr" rtl="0">
              <a:spcBef>
                <a:spcPts val="0"/>
              </a:spcBef>
              <a:spcAft>
                <a:spcPts val="0"/>
              </a:spcAft>
              <a:buSzPts val="12000"/>
              <a:buNone/>
              <a:defRPr sz="12000"/>
            </a:lvl6pPr>
            <a:lvl7pPr lvl="6" algn="ctr" rtl="0">
              <a:spcBef>
                <a:spcPts val="0"/>
              </a:spcBef>
              <a:spcAft>
                <a:spcPts val="0"/>
              </a:spcAft>
              <a:buSzPts val="12000"/>
              <a:buNone/>
              <a:defRPr sz="12000"/>
            </a:lvl7pPr>
            <a:lvl8pPr lvl="7" algn="ctr" rtl="0">
              <a:spcBef>
                <a:spcPts val="0"/>
              </a:spcBef>
              <a:spcAft>
                <a:spcPts val="0"/>
              </a:spcAft>
              <a:buSzPts val="12000"/>
              <a:buNone/>
              <a:defRPr sz="12000"/>
            </a:lvl8pPr>
            <a:lvl9pPr lvl="8" algn="ctr" rtl="0">
              <a:spcBef>
                <a:spcPts val="0"/>
              </a:spcBef>
              <a:spcAft>
                <a:spcPts val="0"/>
              </a:spcAft>
              <a:buSzPts val="12000"/>
              <a:buNone/>
              <a:defRPr sz="12000"/>
            </a:lvl9pPr>
          </a:lstStyle>
          <a:p>
            <a:r>
              <a:t>xx%</a:t>
            </a:r>
          </a:p>
        </p:txBody>
      </p:sp>
      <p:sp>
        <p:nvSpPr>
          <p:cNvPr id="46" name="Google Shape;46;p11"/>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noAutofit/>
          </a:bodyPr>
          <a:lstStyle>
            <a:lvl1pPr marL="457200" lvl="0" indent="-342900" algn="ctr" rtl="0">
              <a:spcBef>
                <a:spcPts val="0"/>
              </a:spcBef>
              <a:spcAft>
                <a:spcPts val="0"/>
              </a:spcAft>
              <a:buSzPts val="1800"/>
              <a:buChar char="●"/>
              <a:defRPr/>
            </a:lvl1pPr>
            <a:lvl2pPr marL="914400" lvl="1" indent="-317500" algn="ctr" rtl="0">
              <a:spcBef>
                <a:spcPts val="1600"/>
              </a:spcBef>
              <a:spcAft>
                <a:spcPts val="0"/>
              </a:spcAft>
              <a:buSzPts val="1400"/>
              <a:buChar char="○"/>
              <a:defRPr/>
            </a:lvl2pPr>
            <a:lvl3pPr marL="1371600" lvl="2" indent="-317500" algn="ctr" rtl="0">
              <a:spcBef>
                <a:spcPts val="1600"/>
              </a:spcBef>
              <a:spcAft>
                <a:spcPts val="0"/>
              </a:spcAft>
              <a:buSzPts val="1400"/>
              <a:buChar char="■"/>
              <a:defRPr/>
            </a:lvl3pPr>
            <a:lvl4pPr marL="1828800" lvl="3" indent="-317500" algn="ctr" rtl="0">
              <a:spcBef>
                <a:spcPts val="1600"/>
              </a:spcBef>
              <a:spcAft>
                <a:spcPts val="0"/>
              </a:spcAft>
              <a:buSzPts val="1400"/>
              <a:buChar char="●"/>
              <a:defRPr/>
            </a:lvl4pPr>
            <a:lvl5pPr marL="2286000" lvl="4" indent="-317500" algn="ctr" rtl="0">
              <a:spcBef>
                <a:spcPts val="1600"/>
              </a:spcBef>
              <a:spcAft>
                <a:spcPts val="0"/>
              </a:spcAft>
              <a:buSzPts val="1400"/>
              <a:buChar char="○"/>
              <a:defRPr/>
            </a:lvl5pPr>
            <a:lvl6pPr marL="2743200" lvl="5" indent="-317500" algn="ctr" rtl="0">
              <a:spcBef>
                <a:spcPts val="1600"/>
              </a:spcBef>
              <a:spcAft>
                <a:spcPts val="0"/>
              </a:spcAft>
              <a:buSzPts val="1400"/>
              <a:buChar char="■"/>
              <a:defRPr/>
            </a:lvl6pPr>
            <a:lvl7pPr marL="3200400" lvl="6" indent="-317500" algn="ctr" rtl="0">
              <a:spcBef>
                <a:spcPts val="1600"/>
              </a:spcBef>
              <a:spcAft>
                <a:spcPts val="0"/>
              </a:spcAft>
              <a:buSzPts val="1400"/>
              <a:buChar char="●"/>
              <a:defRPr/>
            </a:lvl7pPr>
            <a:lvl8pPr marL="3657600" lvl="7" indent="-317500" algn="ctr" rtl="0">
              <a:spcBef>
                <a:spcPts val="1600"/>
              </a:spcBef>
              <a:spcAft>
                <a:spcPts val="0"/>
              </a:spcAft>
              <a:buSzPts val="1400"/>
              <a:buChar char="○"/>
              <a:defRPr/>
            </a:lvl8pPr>
            <a:lvl9pPr marL="4114800" lvl="8" indent="-317500" algn="ctr" rtl="0">
              <a:spcBef>
                <a:spcPts val="1600"/>
              </a:spcBef>
              <a:spcAft>
                <a:spcPts val="1600"/>
              </a:spcAft>
              <a:buSzPts val="1400"/>
              <a:buChar char="■"/>
              <a:defRPr/>
            </a:lvl9pPr>
          </a:lstStyle>
          <a:p>
            <a:endParaRPr/>
          </a:p>
        </p:txBody>
      </p:sp>
      <p:sp>
        <p:nvSpPr>
          <p:cNvPr id="47" name="Google Shape;47;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1_Front Cover">
  <p:cSld name="1_Front Cover">
    <p:spTree>
      <p:nvGrpSpPr>
        <p:cNvPr id="1" name="Shape 56"/>
        <p:cNvGrpSpPr/>
        <p:nvPr/>
      </p:nvGrpSpPr>
      <p:grpSpPr>
        <a:xfrm>
          <a:off x="0" y="0"/>
          <a:ext cx="0" cy="0"/>
          <a:chOff x="0" y="0"/>
          <a:chExt cx="0" cy="0"/>
        </a:xfrm>
      </p:grpSpPr>
      <p:sp>
        <p:nvSpPr>
          <p:cNvPr id="57" name="Google Shape;57;p14"/>
          <p:cNvSpPr/>
          <p:nvPr/>
        </p:nvSpPr>
        <p:spPr>
          <a:xfrm>
            <a:off x="0" y="0"/>
            <a:ext cx="9144000" cy="5143500"/>
          </a:xfrm>
          <a:prstGeom prst="rect">
            <a:avLst/>
          </a:prstGeom>
          <a:solidFill>
            <a:srgbClr val="D1DB4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300" b="0" i="0" u="none" strike="noStrike" cap="none">
              <a:solidFill>
                <a:schemeClr val="lt1"/>
              </a:solidFill>
              <a:latin typeface="Arial"/>
              <a:ea typeface="Arial"/>
              <a:cs typeface="Arial"/>
              <a:sym typeface="Arial"/>
            </a:endParaRPr>
          </a:p>
        </p:txBody>
      </p:sp>
      <p:sp>
        <p:nvSpPr>
          <p:cNvPr id="58" name="Google Shape;58;p14"/>
          <p:cNvSpPr txBox="1">
            <a:spLocks noGrp="1"/>
          </p:cNvSpPr>
          <p:nvPr>
            <p:ph type="title"/>
          </p:nvPr>
        </p:nvSpPr>
        <p:spPr>
          <a:xfrm>
            <a:off x="550468" y="1971675"/>
            <a:ext cx="8043064" cy="1200150"/>
          </a:xfrm>
          <a:prstGeom prst="rect">
            <a:avLst/>
          </a:prstGeom>
          <a:noFill/>
          <a:ln>
            <a:noFill/>
          </a:ln>
        </p:spPr>
        <p:txBody>
          <a:bodyPr spcFirstLastPara="1" wrap="square" lIns="91425" tIns="45700" rIns="91425" bIns="45700" anchor="ctr" anchorCtr="0">
            <a:normAutofit/>
          </a:bodyPr>
          <a:lstStyle>
            <a:lvl1pPr lvl="0" algn="ctr">
              <a:lnSpc>
                <a:spcPct val="90000"/>
              </a:lnSpc>
              <a:spcBef>
                <a:spcPts val="0"/>
              </a:spcBef>
              <a:spcAft>
                <a:spcPts val="0"/>
              </a:spcAft>
              <a:buClr>
                <a:srgbClr val="414042"/>
              </a:buClr>
              <a:buSzPts val="6000"/>
              <a:buFont typeface="Arial Black"/>
              <a:buNone/>
              <a:defRPr sz="6000" b="1" i="0">
                <a:solidFill>
                  <a:srgbClr val="414042"/>
                </a:solidFill>
                <a:latin typeface="Arial Black"/>
                <a:ea typeface="Arial Black"/>
                <a:cs typeface="Arial Black"/>
                <a:sym typeface="Arial Black"/>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pic>
        <p:nvPicPr>
          <p:cNvPr id="60" name="Google Shape;60;p14"/>
          <p:cNvPicPr preferRelativeResize="0"/>
          <p:nvPr/>
        </p:nvPicPr>
        <p:blipFill rotWithShape="1">
          <a:blip r:embed="rId2">
            <a:alphaModFix/>
          </a:blip>
          <a:srcRect/>
          <a:stretch/>
        </p:blipFill>
        <p:spPr>
          <a:xfrm>
            <a:off x="8052250" y="4433958"/>
            <a:ext cx="926199" cy="607149"/>
          </a:xfrm>
          <a:prstGeom prst="rect">
            <a:avLst/>
          </a:prstGeom>
          <a:noFill/>
          <a:ln>
            <a:noFill/>
          </a:ln>
        </p:spPr>
      </p:pic>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2_Title slide green and grey">
  <p:cSld name="2_Title slide green and grey">
    <p:spTree>
      <p:nvGrpSpPr>
        <p:cNvPr id="1" name="Shape 61"/>
        <p:cNvGrpSpPr/>
        <p:nvPr/>
      </p:nvGrpSpPr>
      <p:grpSpPr>
        <a:xfrm>
          <a:off x="0" y="0"/>
          <a:ext cx="0" cy="0"/>
          <a:chOff x="0" y="0"/>
          <a:chExt cx="0" cy="0"/>
        </a:xfrm>
      </p:grpSpPr>
      <p:sp>
        <p:nvSpPr>
          <p:cNvPr id="62" name="Google Shape;62;p15"/>
          <p:cNvSpPr/>
          <p:nvPr/>
        </p:nvSpPr>
        <p:spPr>
          <a:xfrm>
            <a:off x="0" y="0"/>
            <a:ext cx="9144000" cy="5143500"/>
          </a:xfrm>
          <a:prstGeom prst="rect">
            <a:avLst/>
          </a:prstGeom>
          <a:solidFill>
            <a:srgbClr val="D1DB4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300" b="0" i="0" u="none" strike="noStrike" cap="none">
              <a:solidFill>
                <a:schemeClr val="lt1"/>
              </a:solidFill>
              <a:latin typeface="Arial"/>
              <a:ea typeface="Arial"/>
              <a:cs typeface="Arial"/>
              <a:sym typeface="Arial"/>
            </a:endParaRPr>
          </a:p>
        </p:txBody>
      </p:sp>
      <p:sp>
        <p:nvSpPr>
          <p:cNvPr id="63" name="Google Shape;63;p15"/>
          <p:cNvSpPr/>
          <p:nvPr/>
        </p:nvSpPr>
        <p:spPr>
          <a:xfrm>
            <a:off x="0" y="1604963"/>
            <a:ext cx="9144000" cy="1933575"/>
          </a:xfrm>
          <a:prstGeom prst="rect">
            <a:avLst/>
          </a:prstGeom>
          <a:solidFill>
            <a:srgbClr val="343433"/>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300" b="0" i="0" u="none" strike="noStrike" cap="none">
              <a:solidFill>
                <a:schemeClr val="lt1"/>
              </a:solidFill>
              <a:latin typeface="Arial"/>
              <a:ea typeface="Arial"/>
              <a:cs typeface="Arial"/>
              <a:sym typeface="Arial"/>
            </a:endParaRPr>
          </a:p>
        </p:txBody>
      </p:sp>
      <p:sp>
        <p:nvSpPr>
          <p:cNvPr id="64" name="Google Shape;64;p15"/>
          <p:cNvSpPr txBox="1">
            <a:spLocks noGrp="1"/>
          </p:cNvSpPr>
          <p:nvPr>
            <p:ph type="title"/>
          </p:nvPr>
        </p:nvSpPr>
        <p:spPr>
          <a:xfrm>
            <a:off x="658174" y="1695938"/>
            <a:ext cx="8043064" cy="18426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lt1"/>
              </a:buClr>
              <a:buSzPts val="6000"/>
              <a:buFont typeface="Arial Black"/>
              <a:buNone/>
              <a:defRPr sz="6000" b="1" i="0">
                <a:solidFill>
                  <a:schemeClr val="lt1"/>
                </a:solidFill>
                <a:latin typeface="Arial Black"/>
                <a:ea typeface="Arial Black"/>
                <a:cs typeface="Arial Black"/>
                <a:sym typeface="Arial Black"/>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3_Title slide green">
  <p:cSld name="3_Title slide green">
    <p:spTree>
      <p:nvGrpSpPr>
        <p:cNvPr id="1" name="Shape 66"/>
        <p:cNvGrpSpPr/>
        <p:nvPr/>
      </p:nvGrpSpPr>
      <p:grpSpPr>
        <a:xfrm>
          <a:off x="0" y="0"/>
          <a:ext cx="0" cy="0"/>
          <a:chOff x="0" y="0"/>
          <a:chExt cx="0" cy="0"/>
        </a:xfrm>
      </p:grpSpPr>
      <p:sp>
        <p:nvSpPr>
          <p:cNvPr id="67" name="Google Shape;67;p16"/>
          <p:cNvSpPr/>
          <p:nvPr/>
        </p:nvSpPr>
        <p:spPr>
          <a:xfrm>
            <a:off x="0" y="1604963"/>
            <a:ext cx="9144000" cy="1933575"/>
          </a:xfrm>
          <a:prstGeom prst="rect">
            <a:avLst/>
          </a:prstGeom>
          <a:solidFill>
            <a:srgbClr val="D1DB4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300" b="0" i="0" u="none" strike="noStrike" cap="none">
              <a:solidFill>
                <a:schemeClr val="lt1"/>
              </a:solidFill>
              <a:latin typeface="Arial"/>
              <a:ea typeface="Arial"/>
              <a:cs typeface="Arial"/>
              <a:sym typeface="Arial"/>
            </a:endParaRPr>
          </a:p>
        </p:txBody>
      </p:sp>
      <p:sp>
        <p:nvSpPr>
          <p:cNvPr id="68" name="Google Shape;68;p16"/>
          <p:cNvSpPr txBox="1">
            <a:spLocks noGrp="1"/>
          </p:cNvSpPr>
          <p:nvPr>
            <p:ph type="title"/>
          </p:nvPr>
        </p:nvSpPr>
        <p:spPr>
          <a:xfrm>
            <a:off x="658174" y="1695938"/>
            <a:ext cx="8043064" cy="18426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rgbClr val="414042"/>
              </a:buClr>
              <a:buSzPts val="6000"/>
              <a:buFont typeface="Arial Black"/>
              <a:buNone/>
              <a:defRPr sz="6000" b="1" i="0">
                <a:solidFill>
                  <a:srgbClr val="414042"/>
                </a:solidFill>
                <a:latin typeface="Arial Black"/>
                <a:ea typeface="Arial Black"/>
                <a:cs typeface="Arial Black"/>
                <a:sym typeface="Arial Black"/>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4_Title slide grey">
  <p:cSld name="4_Title slide grey">
    <p:spTree>
      <p:nvGrpSpPr>
        <p:cNvPr id="1" name="Shape 70"/>
        <p:cNvGrpSpPr/>
        <p:nvPr/>
      </p:nvGrpSpPr>
      <p:grpSpPr>
        <a:xfrm>
          <a:off x="0" y="0"/>
          <a:ext cx="0" cy="0"/>
          <a:chOff x="0" y="0"/>
          <a:chExt cx="0" cy="0"/>
        </a:xfrm>
      </p:grpSpPr>
      <p:sp>
        <p:nvSpPr>
          <p:cNvPr id="71" name="Google Shape;71;p17"/>
          <p:cNvSpPr/>
          <p:nvPr/>
        </p:nvSpPr>
        <p:spPr>
          <a:xfrm>
            <a:off x="0" y="1604963"/>
            <a:ext cx="9144000" cy="1933575"/>
          </a:xfrm>
          <a:prstGeom prst="rect">
            <a:avLst/>
          </a:prstGeom>
          <a:solidFill>
            <a:srgbClr val="343433"/>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300" b="0" i="0" u="none" strike="noStrike" cap="none">
              <a:solidFill>
                <a:srgbClr val="343433"/>
              </a:solidFill>
              <a:latin typeface="Arial"/>
              <a:ea typeface="Arial"/>
              <a:cs typeface="Arial"/>
              <a:sym typeface="Arial"/>
            </a:endParaRPr>
          </a:p>
        </p:txBody>
      </p:sp>
      <p:sp>
        <p:nvSpPr>
          <p:cNvPr id="72" name="Google Shape;72;p17"/>
          <p:cNvSpPr txBox="1">
            <a:spLocks noGrp="1"/>
          </p:cNvSpPr>
          <p:nvPr>
            <p:ph type="title"/>
          </p:nvPr>
        </p:nvSpPr>
        <p:spPr>
          <a:xfrm>
            <a:off x="658174" y="1695938"/>
            <a:ext cx="8043064" cy="18426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lt1"/>
              </a:buClr>
              <a:buSzPts val="6000"/>
              <a:buFont typeface="Arial Black"/>
              <a:buNone/>
              <a:defRPr sz="6000" b="1" i="0">
                <a:solidFill>
                  <a:schemeClr val="lt1"/>
                </a:solidFill>
                <a:latin typeface="Arial Black"/>
                <a:ea typeface="Arial Black"/>
                <a:cs typeface="Arial Black"/>
                <a:sym typeface="Arial Black"/>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5_Blank">
  <p:cSld name="5_Blank">
    <p:spTree>
      <p:nvGrpSpPr>
        <p:cNvPr id="1" name="Shape 74"/>
        <p:cNvGrpSpPr/>
        <p:nvPr/>
      </p:nvGrpSpPr>
      <p:grpSpPr>
        <a:xfrm>
          <a:off x="0" y="0"/>
          <a:ext cx="0" cy="0"/>
          <a:chOff x="0" y="0"/>
          <a:chExt cx="0" cy="0"/>
        </a:xfrm>
      </p:grpSpPr>
      <p:pic>
        <p:nvPicPr>
          <p:cNvPr id="75" name="Google Shape;75;p18"/>
          <p:cNvPicPr preferRelativeResize="0"/>
          <p:nvPr/>
        </p:nvPicPr>
        <p:blipFill rotWithShape="1">
          <a:blip r:embed="rId2">
            <a:alphaModFix/>
          </a:blip>
          <a:srcRect/>
          <a:stretch/>
        </p:blipFill>
        <p:spPr>
          <a:xfrm>
            <a:off x="0" y="0"/>
            <a:ext cx="412852" cy="1294853"/>
          </a:xfrm>
          <a:prstGeom prst="rect">
            <a:avLst/>
          </a:prstGeom>
          <a:noFill/>
          <a:ln>
            <a:noFill/>
          </a:ln>
        </p:spPr>
      </p:pic>
      <p:sp>
        <p:nvSpPr>
          <p:cNvPr id="76" name="Google Shape;76;p18"/>
          <p:cNvSpPr txBox="1">
            <a:spLocks noGrp="1"/>
          </p:cNvSpPr>
          <p:nvPr>
            <p:ph type="body" idx="1"/>
          </p:nvPr>
        </p:nvSpPr>
        <p:spPr>
          <a:xfrm>
            <a:off x="0" y="0"/>
            <a:ext cx="9144000" cy="5143500"/>
          </a:xfrm>
          <a:prstGeom prst="rect">
            <a:avLst/>
          </a:prstGeom>
          <a:noFill/>
          <a:ln>
            <a:noFill/>
          </a:ln>
        </p:spPr>
        <p:txBody>
          <a:bodyPr spcFirstLastPara="1" wrap="square" lIns="91425" tIns="45700" rIns="91425" bIns="45700" anchor="ctr" anchorCtr="1">
            <a:normAutofit/>
          </a:bodyPr>
          <a:lstStyle>
            <a:lvl1pPr marL="457200" lvl="0" indent="-406400" algn="l">
              <a:lnSpc>
                <a:spcPct val="100000"/>
              </a:lnSpc>
              <a:spcBef>
                <a:spcPts val="800"/>
              </a:spcBef>
              <a:spcAft>
                <a:spcPts val="0"/>
              </a:spcAft>
              <a:buClr>
                <a:srgbClr val="414042"/>
              </a:buClr>
              <a:buSzPts val="2800"/>
              <a:buChar char="•"/>
              <a:defRPr sz="2800">
                <a:latin typeface="Arial"/>
                <a:ea typeface="Arial"/>
                <a:cs typeface="Arial"/>
                <a:sym typeface="Arial"/>
              </a:defRPr>
            </a:lvl1pPr>
            <a:lvl2pPr marL="914400" lvl="1" indent="-342900" algn="l">
              <a:lnSpc>
                <a:spcPct val="100000"/>
              </a:lnSpc>
              <a:spcBef>
                <a:spcPts val="1200"/>
              </a:spcBef>
              <a:spcAft>
                <a:spcPts val="0"/>
              </a:spcAft>
              <a:buClr>
                <a:srgbClr val="414042"/>
              </a:buClr>
              <a:buSzPts val="1800"/>
              <a:buChar char="•"/>
              <a:defRPr/>
            </a:lvl2pPr>
            <a:lvl3pPr marL="1371600" lvl="2" indent="-323850" algn="l">
              <a:lnSpc>
                <a:spcPct val="100000"/>
              </a:lnSpc>
              <a:spcBef>
                <a:spcPts val="1200"/>
              </a:spcBef>
              <a:spcAft>
                <a:spcPts val="0"/>
              </a:spcAft>
              <a:buClr>
                <a:srgbClr val="414042"/>
              </a:buClr>
              <a:buSzPts val="1500"/>
              <a:buChar char="•"/>
              <a:defRPr/>
            </a:lvl3pPr>
            <a:lvl4pPr marL="1828800" lvl="3" indent="-314325" algn="l">
              <a:lnSpc>
                <a:spcPct val="100000"/>
              </a:lnSpc>
              <a:spcBef>
                <a:spcPts val="1200"/>
              </a:spcBef>
              <a:spcAft>
                <a:spcPts val="0"/>
              </a:spcAft>
              <a:buClr>
                <a:srgbClr val="414042"/>
              </a:buClr>
              <a:buSzPts val="1350"/>
              <a:buChar char="•"/>
              <a:defRPr/>
            </a:lvl4pPr>
            <a:lvl5pPr marL="2286000" lvl="4" indent="-314325" algn="l">
              <a:lnSpc>
                <a:spcPct val="100000"/>
              </a:lnSpc>
              <a:spcBef>
                <a:spcPts val="1200"/>
              </a:spcBef>
              <a:spcAft>
                <a:spcPts val="0"/>
              </a:spcAft>
              <a:buClr>
                <a:srgbClr val="414042"/>
              </a:buClr>
              <a:buSzPts val="1350"/>
              <a:buChar char="•"/>
              <a:defRPr/>
            </a:lvl5pPr>
            <a:lvl6pPr marL="2743200" lvl="5" indent="-342900" algn="l">
              <a:lnSpc>
                <a:spcPct val="90000"/>
              </a:lnSpc>
              <a:spcBef>
                <a:spcPts val="1200"/>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2" name="Rectangle 1">
            <a:extLst>
              <a:ext uri="{FF2B5EF4-FFF2-40B4-BE49-F238E27FC236}">
                <a16:creationId xmlns:a16="http://schemas.microsoft.com/office/drawing/2014/main" id="{00ABCFB5-2E7D-909C-08B6-1BD90715D7E8}"/>
              </a:ext>
            </a:extLst>
          </p:cNvPr>
          <p:cNvSpPr/>
          <p:nvPr userDrawn="1"/>
        </p:nvSpPr>
        <p:spPr>
          <a:xfrm>
            <a:off x="-396688" y="-67235"/>
            <a:ext cx="981635" cy="1506070"/>
          </a:xfrm>
          <a:prstGeom prst="rect">
            <a:avLst/>
          </a:prstGeom>
          <a:ln>
            <a:solidFill>
              <a:schemeClr val="bg1"/>
            </a:solidFill>
          </a:ln>
        </p:spPr>
        <p:style>
          <a:lnRef idx="2">
            <a:schemeClr val="accent3">
              <a:shade val="15000"/>
            </a:schemeClr>
          </a:lnRef>
          <a:fillRef idx="1">
            <a:schemeClr val="accent3"/>
          </a:fillRef>
          <a:effectRef idx="0">
            <a:schemeClr val="accent3"/>
          </a:effectRef>
          <a:fontRef idx="minor">
            <a:schemeClr val="lt1"/>
          </a:fontRef>
        </p:style>
        <p:txBody>
          <a:bodyPr rtlCol="0" anchor="ctr"/>
          <a:lstStyle/>
          <a:p>
            <a:pPr algn="ctr"/>
            <a:endParaRPr 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6_Title and content green">
  <p:cSld name="6_Title and content green">
    <p:spTree>
      <p:nvGrpSpPr>
        <p:cNvPr id="1" name="Shape 77"/>
        <p:cNvGrpSpPr/>
        <p:nvPr/>
      </p:nvGrpSpPr>
      <p:grpSpPr>
        <a:xfrm>
          <a:off x="0" y="0"/>
          <a:ext cx="0" cy="0"/>
          <a:chOff x="0" y="0"/>
          <a:chExt cx="0" cy="0"/>
        </a:xfrm>
      </p:grpSpPr>
      <p:sp>
        <p:nvSpPr>
          <p:cNvPr id="78" name="Google Shape;78;p19"/>
          <p:cNvSpPr/>
          <p:nvPr/>
        </p:nvSpPr>
        <p:spPr>
          <a:xfrm>
            <a:off x="0" y="1"/>
            <a:ext cx="9144000" cy="850106"/>
          </a:xfrm>
          <a:prstGeom prst="rect">
            <a:avLst/>
          </a:prstGeom>
          <a:solidFill>
            <a:srgbClr val="D1DB4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350" b="0" i="0" u="none" strike="noStrike" cap="none">
              <a:solidFill>
                <a:schemeClr val="lt1"/>
              </a:solidFill>
              <a:latin typeface="Arial"/>
              <a:ea typeface="Arial"/>
              <a:cs typeface="Arial"/>
              <a:sym typeface="Arial"/>
            </a:endParaRPr>
          </a:p>
        </p:txBody>
      </p:sp>
      <p:sp>
        <p:nvSpPr>
          <p:cNvPr id="79" name="Google Shape;79;p19"/>
          <p:cNvSpPr txBox="1">
            <a:spLocks noGrp="1"/>
          </p:cNvSpPr>
          <p:nvPr>
            <p:ph type="body" idx="1"/>
          </p:nvPr>
        </p:nvSpPr>
        <p:spPr>
          <a:xfrm>
            <a:off x="728040" y="1384127"/>
            <a:ext cx="7886700" cy="2909577"/>
          </a:xfrm>
          <a:prstGeom prst="rect">
            <a:avLst/>
          </a:prstGeom>
          <a:noFill/>
          <a:ln>
            <a:noFill/>
          </a:ln>
        </p:spPr>
        <p:txBody>
          <a:bodyPr spcFirstLastPara="1" wrap="square" lIns="91425" tIns="45700" rIns="91425" bIns="45700" anchor="t" anchorCtr="0">
            <a:normAutofit/>
          </a:bodyPr>
          <a:lstStyle>
            <a:lvl1pPr marL="457200" lvl="0" indent="-361950" algn="l">
              <a:lnSpc>
                <a:spcPct val="100000"/>
              </a:lnSpc>
              <a:spcBef>
                <a:spcPts val="600"/>
              </a:spcBef>
              <a:spcAft>
                <a:spcPts val="0"/>
              </a:spcAft>
              <a:buClr>
                <a:srgbClr val="414042"/>
              </a:buClr>
              <a:buSzPts val="2100"/>
              <a:buFont typeface="Arial"/>
              <a:buChar char="•"/>
              <a:defRPr/>
            </a:lvl1pPr>
            <a:lvl2pPr marL="914400" lvl="1" indent="-342900" algn="l">
              <a:lnSpc>
                <a:spcPct val="100000"/>
              </a:lnSpc>
              <a:spcBef>
                <a:spcPts val="900"/>
              </a:spcBef>
              <a:spcAft>
                <a:spcPts val="0"/>
              </a:spcAft>
              <a:buClr>
                <a:srgbClr val="414042"/>
              </a:buClr>
              <a:buSzPts val="1800"/>
              <a:buFont typeface="Arial"/>
              <a:buChar char="•"/>
              <a:defRPr/>
            </a:lvl2pPr>
            <a:lvl3pPr marL="1371600" lvl="2" indent="-323850" algn="l">
              <a:lnSpc>
                <a:spcPct val="100000"/>
              </a:lnSpc>
              <a:spcBef>
                <a:spcPts val="900"/>
              </a:spcBef>
              <a:spcAft>
                <a:spcPts val="0"/>
              </a:spcAft>
              <a:buClr>
                <a:srgbClr val="414042"/>
              </a:buClr>
              <a:buSzPts val="1500"/>
              <a:buFont typeface="Arial"/>
              <a:buChar char="•"/>
              <a:defRPr/>
            </a:lvl3pPr>
            <a:lvl4pPr marL="1828800" lvl="3" indent="-314325" algn="l">
              <a:lnSpc>
                <a:spcPct val="100000"/>
              </a:lnSpc>
              <a:spcBef>
                <a:spcPts val="900"/>
              </a:spcBef>
              <a:spcAft>
                <a:spcPts val="0"/>
              </a:spcAft>
              <a:buClr>
                <a:srgbClr val="414042"/>
              </a:buClr>
              <a:buSzPts val="1350"/>
              <a:buFont typeface="Arial"/>
              <a:buChar char="•"/>
              <a:defRPr/>
            </a:lvl4pPr>
            <a:lvl5pPr marL="2286000" lvl="4" indent="-314325" algn="l">
              <a:lnSpc>
                <a:spcPct val="100000"/>
              </a:lnSpc>
              <a:spcBef>
                <a:spcPts val="900"/>
              </a:spcBef>
              <a:spcAft>
                <a:spcPts val="0"/>
              </a:spcAft>
              <a:buClr>
                <a:srgbClr val="414042"/>
              </a:buClr>
              <a:buSzPts val="1350"/>
              <a:buFont typeface="Arial"/>
              <a:buChar char="•"/>
              <a:defRPr/>
            </a:lvl5pPr>
            <a:lvl6pPr marL="2743200" lvl="5" indent="-342900" algn="l">
              <a:lnSpc>
                <a:spcPct val="90000"/>
              </a:lnSpc>
              <a:spcBef>
                <a:spcPts val="900"/>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80" name="Google Shape;80;p19"/>
          <p:cNvSpPr txBox="1">
            <a:spLocks noGrp="1"/>
          </p:cNvSpPr>
          <p:nvPr>
            <p:ph type="title"/>
          </p:nvPr>
        </p:nvSpPr>
        <p:spPr>
          <a:xfrm>
            <a:off x="728041" y="1"/>
            <a:ext cx="8415960" cy="850106"/>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2800"/>
              <a:buFont typeface="Arial Black"/>
              <a:buNone/>
              <a:defRPr sz="2800">
                <a:latin typeface="Arial Black"/>
                <a:ea typeface="Arial Black"/>
                <a:cs typeface="Arial Black"/>
                <a:sym typeface="Arial Black"/>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7_Two column green">
  <p:cSld name="7_Two column green">
    <p:spTree>
      <p:nvGrpSpPr>
        <p:cNvPr id="1" name="Shape 82"/>
        <p:cNvGrpSpPr/>
        <p:nvPr/>
      </p:nvGrpSpPr>
      <p:grpSpPr>
        <a:xfrm>
          <a:off x="0" y="0"/>
          <a:ext cx="0" cy="0"/>
          <a:chOff x="0" y="0"/>
          <a:chExt cx="0" cy="0"/>
        </a:xfrm>
      </p:grpSpPr>
      <p:sp>
        <p:nvSpPr>
          <p:cNvPr id="83" name="Google Shape;83;p20"/>
          <p:cNvSpPr/>
          <p:nvPr/>
        </p:nvSpPr>
        <p:spPr>
          <a:xfrm>
            <a:off x="0" y="1"/>
            <a:ext cx="9144000" cy="850106"/>
          </a:xfrm>
          <a:prstGeom prst="rect">
            <a:avLst/>
          </a:prstGeom>
          <a:solidFill>
            <a:srgbClr val="D1DB4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300" b="0" i="0" u="none" strike="noStrike" cap="none">
              <a:solidFill>
                <a:schemeClr val="lt1"/>
              </a:solidFill>
              <a:latin typeface="Arial"/>
              <a:ea typeface="Arial"/>
              <a:cs typeface="Arial"/>
              <a:sym typeface="Arial"/>
            </a:endParaRPr>
          </a:p>
        </p:txBody>
      </p:sp>
      <p:cxnSp>
        <p:nvCxnSpPr>
          <p:cNvPr id="84" name="Google Shape;84;p20"/>
          <p:cNvCxnSpPr/>
          <p:nvPr/>
        </p:nvCxnSpPr>
        <p:spPr>
          <a:xfrm>
            <a:off x="4789246" y="1303736"/>
            <a:ext cx="0" cy="3012334"/>
          </a:xfrm>
          <a:prstGeom prst="straightConnector1">
            <a:avLst/>
          </a:prstGeom>
          <a:noFill/>
          <a:ln w="25400" cap="flat" cmpd="sng">
            <a:solidFill>
              <a:srgbClr val="343433"/>
            </a:solidFill>
            <a:prstDash val="solid"/>
            <a:round/>
            <a:headEnd type="none" w="med" len="med"/>
            <a:tailEnd type="none" w="med" len="med"/>
          </a:ln>
        </p:spPr>
      </p:cxnSp>
      <p:sp>
        <p:nvSpPr>
          <p:cNvPr id="85" name="Google Shape;85;p20"/>
          <p:cNvSpPr txBox="1">
            <a:spLocks noGrp="1"/>
          </p:cNvSpPr>
          <p:nvPr>
            <p:ph type="title"/>
          </p:nvPr>
        </p:nvSpPr>
        <p:spPr>
          <a:xfrm>
            <a:off x="728035" y="1"/>
            <a:ext cx="8415966" cy="850106"/>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2800"/>
              <a:buFont typeface="Arial Black"/>
              <a:buNone/>
              <a:defRPr sz="28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6" name="Google Shape;86;p20"/>
          <p:cNvSpPr txBox="1">
            <a:spLocks noGrp="1"/>
          </p:cNvSpPr>
          <p:nvPr>
            <p:ph type="body" idx="1"/>
          </p:nvPr>
        </p:nvSpPr>
        <p:spPr>
          <a:xfrm>
            <a:off x="4962283" y="1303736"/>
            <a:ext cx="3886200" cy="3012333"/>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750"/>
              </a:spcBef>
              <a:spcAft>
                <a:spcPts val="0"/>
              </a:spcAft>
              <a:buClr>
                <a:schemeClr val="dk1"/>
              </a:buClr>
              <a:buSzPts val="1800"/>
              <a:buChar char="•"/>
              <a:defRPr/>
            </a:lvl1pPr>
            <a:lvl2pPr marL="914400" lvl="1" indent="-342900" algn="l">
              <a:lnSpc>
                <a:spcPct val="90000"/>
              </a:lnSpc>
              <a:spcBef>
                <a:spcPts val="375"/>
              </a:spcBef>
              <a:spcAft>
                <a:spcPts val="0"/>
              </a:spcAft>
              <a:buClr>
                <a:schemeClr val="dk1"/>
              </a:buClr>
              <a:buSzPts val="1800"/>
              <a:buChar char="•"/>
              <a:defRPr/>
            </a:lvl2pPr>
            <a:lvl3pPr marL="1371600" lvl="2" indent="-342900" algn="l">
              <a:lnSpc>
                <a:spcPct val="90000"/>
              </a:lnSpc>
              <a:spcBef>
                <a:spcPts val="375"/>
              </a:spcBef>
              <a:spcAft>
                <a:spcPts val="0"/>
              </a:spcAft>
              <a:buClr>
                <a:schemeClr val="dk1"/>
              </a:buClr>
              <a:buSzPts val="1800"/>
              <a:buChar char="•"/>
              <a:defRPr/>
            </a:lvl3pPr>
            <a:lvl4pPr marL="1828800" lvl="3" indent="-342900" algn="l">
              <a:lnSpc>
                <a:spcPct val="90000"/>
              </a:lnSpc>
              <a:spcBef>
                <a:spcPts val="375"/>
              </a:spcBef>
              <a:spcAft>
                <a:spcPts val="0"/>
              </a:spcAft>
              <a:buClr>
                <a:schemeClr val="dk1"/>
              </a:buClr>
              <a:buSzPts val="1800"/>
              <a:buChar char="•"/>
              <a:defRPr/>
            </a:lvl4pPr>
            <a:lvl5pPr marL="2286000" lvl="4" indent="-342900" algn="l">
              <a:lnSpc>
                <a:spcPct val="90000"/>
              </a:lnSpc>
              <a:spcBef>
                <a:spcPts val="375"/>
              </a:spcBef>
              <a:spcAft>
                <a:spcPts val="0"/>
              </a:spcAft>
              <a:buClr>
                <a:schemeClr val="dk1"/>
              </a:buClr>
              <a:buSzPts val="180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87" name="Google Shape;87;p20"/>
          <p:cNvSpPr txBox="1">
            <a:spLocks noGrp="1"/>
          </p:cNvSpPr>
          <p:nvPr>
            <p:ph type="body" idx="2"/>
          </p:nvPr>
        </p:nvSpPr>
        <p:spPr>
          <a:xfrm>
            <a:off x="728034" y="1303736"/>
            <a:ext cx="3886200" cy="3012333"/>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750"/>
              </a:spcBef>
              <a:spcAft>
                <a:spcPts val="0"/>
              </a:spcAft>
              <a:buClr>
                <a:schemeClr val="dk1"/>
              </a:buClr>
              <a:buSzPts val="1800"/>
              <a:buChar char="•"/>
              <a:defRPr/>
            </a:lvl1pPr>
            <a:lvl2pPr marL="914400" lvl="1" indent="-342900" algn="l">
              <a:lnSpc>
                <a:spcPct val="90000"/>
              </a:lnSpc>
              <a:spcBef>
                <a:spcPts val="375"/>
              </a:spcBef>
              <a:spcAft>
                <a:spcPts val="0"/>
              </a:spcAft>
              <a:buClr>
                <a:schemeClr val="dk1"/>
              </a:buClr>
              <a:buSzPts val="1800"/>
              <a:buChar char="•"/>
              <a:defRPr/>
            </a:lvl2pPr>
            <a:lvl3pPr marL="1371600" lvl="2" indent="-342900" algn="l">
              <a:lnSpc>
                <a:spcPct val="90000"/>
              </a:lnSpc>
              <a:spcBef>
                <a:spcPts val="375"/>
              </a:spcBef>
              <a:spcAft>
                <a:spcPts val="0"/>
              </a:spcAft>
              <a:buClr>
                <a:schemeClr val="dk1"/>
              </a:buClr>
              <a:buSzPts val="1800"/>
              <a:buChar char="•"/>
              <a:defRPr/>
            </a:lvl3pPr>
            <a:lvl4pPr marL="1828800" lvl="3" indent="-342900" algn="l">
              <a:lnSpc>
                <a:spcPct val="90000"/>
              </a:lnSpc>
              <a:spcBef>
                <a:spcPts val="375"/>
              </a:spcBef>
              <a:spcAft>
                <a:spcPts val="0"/>
              </a:spcAft>
              <a:buClr>
                <a:schemeClr val="dk1"/>
              </a:buClr>
              <a:buSzPts val="1800"/>
              <a:buChar char="•"/>
              <a:defRPr/>
            </a:lvl4pPr>
            <a:lvl5pPr marL="2286000" lvl="4" indent="-342900" algn="l">
              <a:lnSpc>
                <a:spcPct val="90000"/>
              </a:lnSpc>
              <a:spcBef>
                <a:spcPts val="375"/>
              </a:spcBef>
              <a:spcAft>
                <a:spcPts val="0"/>
              </a:spcAft>
              <a:buClr>
                <a:schemeClr val="dk1"/>
              </a:buClr>
              <a:buSzPts val="180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8_Two pictures green header">
  <p:cSld name="8_Two pictures green header">
    <p:spTree>
      <p:nvGrpSpPr>
        <p:cNvPr id="1" name="Shape 89"/>
        <p:cNvGrpSpPr/>
        <p:nvPr/>
      </p:nvGrpSpPr>
      <p:grpSpPr>
        <a:xfrm>
          <a:off x="0" y="0"/>
          <a:ext cx="0" cy="0"/>
          <a:chOff x="0" y="0"/>
          <a:chExt cx="0" cy="0"/>
        </a:xfrm>
      </p:grpSpPr>
      <p:sp>
        <p:nvSpPr>
          <p:cNvPr id="90" name="Google Shape;90;p21"/>
          <p:cNvSpPr/>
          <p:nvPr/>
        </p:nvSpPr>
        <p:spPr>
          <a:xfrm>
            <a:off x="0" y="1"/>
            <a:ext cx="9144000" cy="850106"/>
          </a:xfrm>
          <a:prstGeom prst="rect">
            <a:avLst/>
          </a:prstGeom>
          <a:solidFill>
            <a:srgbClr val="D1DB4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300" b="0" i="0" u="none" strike="noStrike" cap="none">
              <a:solidFill>
                <a:schemeClr val="lt1"/>
              </a:solidFill>
              <a:latin typeface="Arial"/>
              <a:ea typeface="Arial"/>
              <a:cs typeface="Arial"/>
              <a:sym typeface="Arial"/>
            </a:endParaRPr>
          </a:p>
        </p:txBody>
      </p:sp>
      <p:sp>
        <p:nvSpPr>
          <p:cNvPr id="91" name="Google Shape;91;p21"/>
          <p:cNvSpPr txBox="1">
            <a:spLocks noGrp="1"/>
          </p:cNvSpPr>
          <p:nvPr>
            <p:ph type="title"/>
          </p:nvPr>
        </p:nvSpPr>
        <p:spPr>
          <a:xfrm>
            <a:off x="728041" y="1"/>
            <a:ext cx="8415960" cy="850106"/>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2800"/>
              <a:buFont typeface="Arial Black"/>
              <a:buNone/>
              <a:defRPr sz="28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92" name="Google Shape;92;p21"/>
          <p:cNvSpPr>
            <a:spLocks noGrp="1"/>
          </p:cNvSpPr>
          <p:nvPr>
            <p:ph type="pic" idx="2"/>
          </p:nvPr>
        </p:nvSpPr>
        <p:spPr>
          <a:xfrm>
            <a:off x="728041" y="1294851"/>
            <a:ext cx="3624000" cy="1587843"/>
          </a:xfrm>
          <a:prstGeom prst="rect">
            <a:avLst/>
          </a:prstGeom>
          <a:noFill/>
          <a:ln>
            <a:noFill/>
          </a:ln>
        </p:spPr>
      </p:sp>
      <p:sp>
        <p:nvSpPr>
          <p:cNvPr id="93" name="Google Shape;93;p21"/>
          <p:cNvSpPr txBox="1">
            <a:spLocks noGrp="1"/>
          </p:cNvSpPr>
          <p:nvPr>
            <p:ph type="body" idx="1"/>
          </p:nvPr>
        </p:nvSpPr>
        <p:spPr>
          <a:xfrm>
            <a:off x="4544735" y="1294853"/>
            <a:ext cx="4261402" cy="3009225"/>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750"/>
              </a:spcBef>
              <a:spcAft>
                <a:spcPts val="0"/>
              </a:spcAft>
              <a:buClr>
                <a:schemeClr val="dk1"/>
              </a:buClr>
              <a:buSzPts val="1800"/>
              <a:buChar char="•"/>
              <a:defRPr/>
            </a:lvl1pPr>
            <a:lvl2pPr marL="914400" lvl="1" indent="-342900" algn="l">
              <a:lnSpc>
                <a:spcPct val="90000"/>
              </a:lnSpc>
              <a:spcBef>
                <a:spcPts val="375"/>
              </a:spcBef>
              <a:spcAft>
                <a:spcPts val="0"/>
              </a:spcAft>
              <a:buClr>
                <a:schemeClr val="dk1"/>
              </a:buClr>
              <a:buSzPts val="1800"/>
              <a:buChar char="•"/>
              <a:defRPr/>
            </a:lvl2pPr>
            <a:lvl3pPr marL="1371600" lvl="2" indent="-342900" algn="l">
              <a:lnSpc>
                <a:spcPct val="90000"/>
              </a:lnSpc>
              <a:spcBef>
                <a:spcPts val="375"/>
              </a:spcBef>
              <a:spcAft>
                <a:spcPts val="0"/>
              </a:spcAft>
              <a:buClr>
                <a:schemeClr val="dk1"/>
              </a:buClr>
              <a:buSzPts val="1800"/>
              <a:buChar char="•"/>
              <a:defRPr/>
            </a:lvl3pPr>
            <a:lvl4pPr marL="1828800" lvl="3" indent="-342900" algn="l">
              <a:lnSpc>
                <a:spcPct val="90000"/>
              </a:lnSpc>
              <a:spcBef>
                <a:spcPts val="375"/>
              </a:spcBef>
              <a:spcAft>
                <a:spcPts val="0"/>
              </a:spcAft>
              <a:buClr>
                <a:schemeClr val="dk1"/>
              </a:buClr>
              <a:buSzPts val="1800"/>
              <a:buChar char="•"/>
              <a:defRPr/>
            </a:lvl4pPr>
            <a:lvl5pPr marL="2286000" lvl="4" indent="-342900" algn="l">
              <a:lnSpc>
                <a:spcPct val="90000"/>
              </a:lnSpc>
              <a:spcBef>
                <a:spcPts val="375"/>
              </a:spcBef>
              <a:spcAft>
                <a:spcPts val="0"/>
              </a:spcAft>
              <a:buClr>
                <a:schemeClr val="dk1"/>
              </a:buClr>
              <a:buSzPts val="180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94" name="Google Shape;94;p21"/>
          <p:cNvSpPr>
            <a:spLocks noGrp="1"/>
          </p:cNvSpPr>
          <p:nvPr>
            <p:ph type="pic" idx="3"/>
          </p:nvPr>
        </p:nvSpPr>
        <p:spPr>
          <a:xfrm>
            <a:off x="728041" y="3097071"/>
            <a:ext cx="3624000" cy="1587843"/>
          </a:xfrm>
          <a:prstGeom prst="rect">
            <a:avLst/>
          </a:prstGeom>
          <a:noFill/>
          <a:ln>
            <a:noFill/>
          </a:ln>
        </p:spPr>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600"/>
              <a:buNone/>
              <a:defRPr sz="3600"/>
            </a:lvl1pPr>
            <a:lvl2pPr lvl="1" algn="ctr" rtl="0">
              <a:spcBef>
                <a:spcPts val="0"/>
              </a:spcBef>
              <a:spcAft>
                <a:spcPts val="0"/>
              </a:spcAft>
              <a:buSzPts val="3600"/>
              <a:buNone/>
              <a:defRPr sz="3600"/>
            </a:lvl2pPr>
            <a:lvl3pPr lvl="2" algn="ctr" rtl="0">
              <a:spcBef>
                <a:spcPts val="0"/>
              </a:spcBef>
              <a:spcAft>
                <a:spcPts val="0"/>
              </a:spcAft>
              <a:buSzPts val="3600"/>
              <a:buNone/>
              <a:defRPr sz="3600"/>
            </a:lvl3pPr>
            <a:lvl4pPr lvl="3" algn="ctr" rtl="0">
              <a:spcBef>
                <a:spcPts val="0"/>
              </a:spcBef>
              <a:spcAft>
                <a:spcPts val="0"/>
              </a:spcAft>
              <a:buSzPts val="3600"/>
              <a:buNone/>
              <a:defRPr sz="3600"/>
            </a:lvl4pPr>
            <a:lvl5pPr lvl="4" algn="ctr" rtl="0">
              <a:spcBef>
                <a:spcPts val="0"/>
              </a:spcBef>
              <a:spcAft>
                <a:spcPts val="0"/>
              </a:spcAft>
              <a:buSzPts val="3600"/>
              <a:buNone/>
              <a:defRPr sz="3600"/>
            </a:lvl5pPr>
            <a:lvl6pPr lvl="5" algn="ctr" rtl="0">
              <a:spcBef>
                <a:spcPts val="0"/>
              </a:spcBef>
              <a:spcAft>
                <a:spcPts val="0"/>
              </a:spcAft>
              <a:buSzPts val="3600"/>
              <a:buNone/>
              <a:defRPr sz="3600"/>
            </a:lvl6pPr>
            <a:lvl7pPr lvl="6" algn="ctr" rtl="0">
              <a:spcBef>
                <a:spcPts val="0"/>
              </a:spcBef>
              <a:spcAft>
                <a:spcPts val="0"/>
              </a:spcAft>
              <a:buSzPts val="3600"/>
              <a:buNone/>
              <a:defRPr sz="3600"/>
            </a:lvl7pPr>
            <a:lvl8pPr lvl="7" algn="ctr" rtl="0">
              <a:spcBef>
                <a:spcPts val="0"/>
              </a:spcBef>
              <a:spcAft>
                <a:spcPts val="0"/>
              </a:spcAft>
              <a:buSzPts val="3600"/>
              <a:buNone/>
              <a:defRPr sz="3600"/>
            </a:lvl8pPr>
            <a:lvl9pPr lvl="8" algn="ctr" rtl="0">
              <a:spcBef>
                <a:spcPts val="0"/>
              </a:spcBef>
              <a:spcAft>
                <a:spcPts val="0"/>
              </a:spcAft>
              <a:buSzPts val="3600"/>
              <a:buNone/>
              <a:defRPr sz="3600"/>
            </a:lvl9pPr>
          </a:lstStyle>
          <a:p>
            <a:endParaRPr/>
          </a:p>
        </p:txBody>
      </p:sp>
      <p:sp>
        <p:nvSpPr>
          <p:cNvPr id="15" name="Google Shape;15;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9_Content with picture green">
  <p:cSld name="9_Content with picture green">
    <p:spTree>
      <p:nvGrpSpPr>
        <p:cNvPr id="1" name="Shape 96"/>
        <p:cNvGrpSpPr/>
        <p:nvPr/>
      </p:nvGrpSpPr>
      <p:grpSpPr>
        <a:xfrm>
          <a:off x="0" y="0"/>
          <a:ext cx="0" cy="0"/>
          <a:chOff x="0" y="0"/>
          <a:chExt cx="0" cy="0"/>
        </a:xfrm>
      </p:grpSpPr>
      <p:sp>
        <p:nvSpPr>
          <p:cNvPr id="97" name="Google Shape;97;p22"/>
          <p:cNvSpPr>
            <a:spLocks noGrp="1"/>
          </p:cNvSpPr>
          <p:nvPr>
            <p:ph type="pic" idx="2"/>
          </p:nvPr>
        </p:nvSpPr>
        <p:spPr>
          <a:xfrm>
            <a:off x="4303716" y="0"/>
            <a:ext cx="4840287" cy="5143500"/>
          </a:xfrm>
          <a:prstGeom prst="rect">
            <a:avLst/>
          </a:prstGeom>
          <a:noFill/>
          <a:ln>
            <a:noFill/>
          </a:ln>
        </p:spPr>
      </p:sp>
      <p:sp>
        <p:nvSpPr>
          <p:cNvPr id="98" name="Google Shape;98;p22"/>
          <p:cNvSpPr/>
          <p:nvPr/>
        </p:nvSpPr>
        <p:spPr>
          <a:xfrm>
            <a:off x="3" y="0"/>
            <a:ext cx="4303713" cy="5143500"/>
          </a:xfrm>
          <a:prstGeom prst="rect">
            <a:avLst/>
          </a:prstGeom>
          <a:solidFill>
            <a:srgbClr val="D1DB4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300" b="0" i="0" u="none" strike="noStrike" cap="none">
              <a:solidFill>
                <a:schemeClr val="lt1"/>
              </a:solidFill>
              <a:latin typeface="Arial"/>
              <a:ea typeface="Arial"/>
              <a:cs typeface="Arial"/>
              <a:sym typeface="Arial"/>
            </a:endParaRPr>
          </a:p>
        </p:txBody>
      </p:sp>
      <p:sp>
        <p:nvSpPr>
          <p:cNvPr id="99" name="Google Shape;99;p22"/>
          <p:cNvSpPr txBox="1">
            <a:spLocks noGrp="1"/>
          </p:cNvSpPr>
          <p:nvPr>
            <p:ph type="title"/>
          </p:nvPr>
        </p:nvSpPr>
        <p:spPr>
          <a:xfrm>
            <a:off x="635759" y="184853"/>
            <a:ext cx="3445049" cy="1109999"/>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rgbClr val="343433"/>
              </a:buClr>
              <a:buSzPts val="3000"/>
              <a:buFont typeface="Arial Black"/>
              <a:buNone/>
              <a:defRPr sz="3000">
                <a:solidFill>
                  <a:srgbClr val="343433"/>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00" name="Google Shape;100;p22"/>
          <p:cNvSpPr txBox="1">
            <a:spLocks noGrp="1"/>
          </p:cNvSpPr>
          <p:nvPr>
            <p:ph type="body" idx="1"/>
          </p:nvPr>
        </p:nvSpPr>
        <p:spPr>
          <a:xfrm>
            <a:off x="628651" y="1565413"/>
            <a:ext cx="3660152" cy="3130412"/>
          </a:xfrm>
          <a:prstGeom prst="rect">
            <a:avLst/>
          </a:prstGeom>
          <a:noFill/>
          <a:ln>
            <a:noFill/>
          </a:ln>
        </p:spPr>
        <p:txBody>
          <a:bodyPr spcFirstLastPara="1" wrap="square" lIns="91425" tIns="45700" rIns="91425" bIns="45700" anchor="t" anchorCtr="0">
            <a:normAutofit/>
          </a:bodyPr>
          <a:lstStyle>
            <a:lvl1pPr marL="457200" lvl="0" indent="-361950" algn="l">
              <a:lnSpc>
                <a:spcPct val="90000"/>
              </a:lnSpc>
              <a:spcBef>
                <a:spcPts val="750"/>
              </a:spcBef>
              <a:spcAft>
                <a:spcPts val="0"/>
              </a:spcAft>
              <a:buClr>
                <a:srgbClr val="414042"/>
              </a:buClr>
              <a:buSzPts val="2100"/>
              <a:buChar char="•"/>
              <a:defRPr>
                <a:solidFill>
                  <a:srgbClr val="414042"/>
                </a:solidFill>
              </a:defRPr>
            </a:lvl1pPr>
            <a:lvl2pPr marL="914400" lvl="1" indent="-342900" algn="l">
              <a:lnSpc>
                <a:spcPct val="90000"/>
              </a:lnSpc>
              <a:spcBef>
                <a:spcPts val="375"/>
              </a:spcBef>
              <a:spcAft>
                <a:spcPts val="0"/>
              </a:spcAft>
              <a:buClr>
                <a:srgbClr val="414042"/>
              </a:buClr>
              <a:buSzPts val="1800"/>
              <a:buChar char="•"/>
              <a:defRPr>
                <a:solidFill>
                  <a:srgbClr val="414042"/>
                </a:solidFill>
              </a:defRPr>
            </a:lvl2pPr>
            <a:lvl3pPr marL="1371600" lvl="2" indent="-323850" algn="l">
              <a:lnSpc>
                <a:spcPct val="90000"/>
              </a:lnSpc>
              <a:spcBef>
                <a:spcPts val="375"/>
              </a:spcBef>
              <a:spcAft>
                <a:spcPts val="0"/>
              </a:spcAft>
              <a:buClr>
                <a:srgbClr val="414042"/>
              </a:buClr>
              <a:buSzPts val="1500"/>
              <a:buChar char="•"/>
              <a:defRPr>
                <a:solidFill>
                  <a:srgbClr val="414042"/>
                </a:solidFill>
              </a:defRPr>
            </a:lvl3pPr>
            <a:lvl4pPr marL="1828800" lvl="3" indent="-314325" algn="l">
              <a:lnSpc>
                <a:spcPct val="90000"/>
              </a:lnSpc>
              <a:spcBef>
                <a:spcPts val="375"/>
              </a:spcBef>
              <a:spcAft>
                <a:spcPts val="0"/>
              </a:spcAft>
              <a:buClr>
                <a:srgbClr val="414042"/>
              </a:buClr>
              <a:buSzPts val="1350"/>
              <a:buChar char="•"/>
              <a:defRPr>
                <a:solidFill>
                  <a:srgbClr val="414042"/>
                </a:solidFill>
              </a:defRPr>
            </a:lvl4pPr>
            <a:lvl5pPr marL="2286000" lvl="4" indent="-314325" algn="l">
              <a:lnSpc>
                <a:spcPct val="90000"/>
              </a:lnSpc>
              <a:spcBef>
                <a:spcPts val="375"/>
              </a:spcBef>
              <a:spcAft>
                <a:spcPts val="0"/>
              </a:spcAft>
              <a:buClr>
                <a:srgbClr val="414042"/>
              </a:buClr>
              <a:buSzPts val="1350"/>
              <a:buChar char="•"/>
              <a:defRPr>
                <a:solidFill>
                  <a:srgbClr val="414042"/>
                </a:solidFill>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10_Full picture">
  <p:cSld name="10_Full picture">
    <p:spTree>
      <p:nvGrpSpPr>
        <p:cNvPr id="1" name="Shape 102"/>
        <p:cNvGrpSpPr/>
        <p:nvPr/>
      </p:nvGrpSpPr>
      <p:grpSpPr>
        <a:xfrm>
          <a:off x="0" y="0"/>
          <a:ext cx="0" cy="0"/>
          <a:chOff x="0" y="0"/>
          <a:chExt cx="0" cy="0"/>
        </a:xfrm>
      </p:grpSpPr>
      <p:sp>
        <p:nvSpPr>
          <p:cNvPr id="103" name="Google Shape;103;p23"/>
          <p:cNvSpPr>
            <a:spLocks noGrp="1"/>
          </p:cNvSpPr>
          <p:nvPr>
            <p:ph type="pic" idx="2"/>
          </p:nvPr>
        </p:nvSpPr>
        <p:spPr>
          <a:xfrm>
            <a:off x="0" y="0"/>
            <a:ext cx="9144000" cy="5143500"/>
          </a:xfrm>
          <a:prstGeom prst="rect">
            <a:avLst/>
          </a:prstGeom>
          <a:noFill/>
          <a:ln>
            <a:noFill/>
          </a:ln>
        </p:spPr>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11_Two pictures">
  <p:cSld name="11_Two pictures">
    <p:spTree>
      <p:nvGrpSpPr>
        <p:cNvPr id="1" name="Shape 105"/>
        <p:cNvGrpSpPr/>
        <p:nvPr/>
      </p:nvGrpSpPr>
      <p:grpSpPr>
        <a:xfrm>
          <a:off x="0" y="0"/>
          <a:ext cx="0" cy="0"/>
          <a:chOff x="0" y="0"/>
          <a:chExt cx="0" cy="0"/>
        </a:xfrm>
      </p:grpSpPr>
      <p:sp>
        <p:nvSpPr>
          <p:cNvPr id="106" name="Google Shape;106;p24"/>
          <p:cNvSpPr>
            <a:spLocks noGrp="1"/>
          </p:cNvSpPr>
          <p:nvPr>
            <p:ph type="pic" idx="2"/>
          </p:nvPr>
        </p:nvSpPr>
        <p:spPr>
          <a:xfrm>
            <a:off x="643454" y="196152"/>
            <a:ext cx="4012343" cy="4086679"/>
          </a:xfrm>
          <a:prstGeom prst="rect">
            <a:avLst/>
          </a:prstGeom>
          <a:noFill/>
          <a:ln>
            <a:noFill/>
          </a:ln>
        </p:spPr>
      </p:sp>
      <p:sp>
        <p:nvSpPr>
          <p:cNvPr id="107" name="Google Shape;107;p24"/>
          <p:cNvSpPr>
            <a:spLocks noGrp="1"/>
          </p:cNvSpPr>
          <p:nvPr>
            <p:ph type="pic" idx="3"/>
          </p:nvPr>
        </p:nvSpPr>
        <p:spPr>
          <a:xfrm>
            <a:off x="4886399" y="196152"/>
            <a:ext cx="4012343" cy="4086679"/>
          </a:xfrm>
          <a:prstGeom prst="rect">
            <a:avLst/>
          </a:prstGeom>
          <a:noFill/>
          <a:ln>
            <a:noFill/>
          </a:ln>
        </p:spPr>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12_Thank you">
  <p:cSld name="12_Thank you">
    <p:spTree>
      <p:nvGrpSpPr>
        <p:cNvPr id="1" name="Shape 109"/>
        <p:cNvGrpSpPr/>
        <p:nvPr/>
      </p:nvGrpSpPr>
      <p:grpSpPr>
        <a:xfrm>
          <a:off x="0" y="0"/>
          <a:ext cx="0" cy="0"/>
          <a:chOff x="0" y="0"/>
          <a:chExt cx="0" cy="0"/>
        </a:xfrm>
      </p:grpSpPr>
      <p:sp>
        <p:nvSpPr>
          <p:cNvPr id="110" name="Google Shape;110;p25"/>
          <p:cNvSpPr/>
          <p:nvPr/>
        </p:nvSpPr>
        <p:spPr>
          <a:xfrm>
            <a:off x="0" y="0"/>
            <a:ext cx="9144000" cy="5143500"/>
          </a:xfrm>
          <a:prstGeom prst="rect">
            <a:avLst/>
          </a:prstGeom>
          <a:solidFill>
            <a:srgbClr val="D1DB4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300" b="0" i="0" u="none" strike="noStrike" cap="none">
              <a:solidFill>
                <a:schemeClr val="lt1"/>
              </a:solidFill>
              <a:latin typeface="Arial"/>
              <a:ea typeface="Arial"/>
              <a:cs typeface="Arial"/>
              <a:sym typeface="Arial"/>
            </a:endParaRPr>
          </a:p>
        </p:txBody>
      </p:sp>
      <p:sp>
        <p:nvSpPr>
          <p:cNvPr id="111" name="Google Shape;111;p25"/>
          <p:cNvSpPr txBox="1">
            <a:spLocks noGrp="1"/>
          </p:cNvSpPr>
          <p:nvPr>
            <p:ph type="title"/>
          </p:nvPr>
        </p:nvSpPr>
        <p:spPr>
          <a:xfrm>
            <a:off x="0" y="2269314"/>
            <a:ext cx="9143998" cy="604876"/>
          </a:xfrm>
          <a:prstGeom prst="rect">
            <a:avLst/>
          </a:prstGeom>
          <a:noFill/>
          <a:ln>
            <a:noFill/>
          </a:ln>
        </p:spPr>
        <p:txBody>
          <a:bodyPr spcFirstLastPara="1" wrap="square" lIns="91425" tIns="45700" rIns="91425" bIns="45700" anchor="ctr" anchorCtr="0">
            <a:normAutofit/>
          </a:bodyPr>
          <a:lstStyle>
            <a:lvl1pPr lvl="0" algn="ctr">
              <a:lnSpc>
                <a:spcPct val="90000"/>
              </a:lnSpc>
              <a:spcBef>
                <a:spcPts val="0"/>
              </a:spcBef>
              <a:spcAft>
                <a:spcPts val="0"/>
              </a:spcAft>
              <a:buClr>
                <a:srgbClr val="414042"/>
              </a:buClr>
              <a:buSzPts val="6000"/>
              <a:buFont typeface="Arial Black"/>
              <a:buNone/>
              <a:defRPr sz="6000" b="1" i="0">
                <a:solidFill>
                  <a:srgbClr val="414042"/>
                </a:solidFill>
                <a:latin typeface="Arial Black"/>
                <a:ea typeface="Arial Black"/>
                <a:cs typeface="Arial Black"/>
                <a:sym typeface="Arial Black"/>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pic>
        <p:nvPicPr>
          <p:cNvPr id="112" name="Google Shape;112;p25"/>
          <p:cNvPicPr preferRelativeResize="0"/>
          <p:nvPr/>
        </p:nvPicPr>
        <p:blipFill rotWithShape="1">
          <a:blip r:embed="rId2">
            <a:alphaModFix/>
          </a:blip>
          <a:srcRect/>
          <a:stretch/>
        </p:blipFill>
        <p:spPr>
          <a:xfrm>
            <a:off x="8052250" y="4433958"/>
            <a:ext cx="926199" cy="607149"/>
          </a:xfrm>
          <a:prstGeom prst="rect">
            <a:avLst/>
          </a:prstGeom>
          <a:noFill/>
          <a:ln>
            <a:noFill/>
          </a:ln>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lvl1pPr marL="457200" lvl="0" indent="-342900" rtl="0">
              <a:spcBef>
                <a:spcPts val="0"/>
              </a:spcBef>
              <a:spcAft>
                <a:spcPts val="0"/>
              </a:spcAft>
              <a:buSzPts val="1800"/>
              <a:buChar char="●"/>
              <a:defRPr/>
            </a:lvl1pPr>
            <a:lvl2pPr marL="914400" lvl="1" indent="-317500" rtl="0">
              <a:spcBef>
                <a:spcPts val="1600"/>
              </a:spcBef>
              <a:spcAft>
                <a:spcPts val="0"/>
              </a:spcAft>
              <a:buSzPts val="1400"/>
              <a:buChar char="○"/>
              <a:defRPr/>
            </a:lvl2pPr>
            <a:lvl3pPr marL="1371600" lvl="2" indent="-317500" rtl="0">
              <a:spcBef>
                <a:spcPts val="1600"/>
              </a:spcBef>
              <a:spcAft>
                <a:spcPts val="0"/>
              </a:spcAft>
              <a:buSzPts val="1400"/>
              <a:buChar char="■"/>
              <a:defRPr/>
            </a:lvl3pPr>
            <a:lvl4pPr marL="1828800" lvl="3" indent="-317500" rtl="0">
              <a:spcBef>
                <a:spcPts val="1600"/>
              </a:spcBef>
              <a:spcAft>
                <a:spcPts val="0"/>
              </a:spcAft>
              <a:buSzPts val="1400"/>
              <a:buChar char="●"/>
              <a:defRPr/>
            </a:lvl4pPr>
            <a:lvl5pPr marL="2286000" lvl="4" indent="-317500" rtl="0">
              <a:spcBef>
                <a:spcPts val="1600"/>
              </a:spcBef>
              <a:spcAft>
                <a:spcPts val="0"/>
              </a:spcAft>
              <a:buSzPts val="1400"/>
              <a:buChar char="○"/>
              <a:defRPr/>
            </a:lvl5pPr>
            <a:lvl6pPr marL="2743200" lvl="5" indent="-317500" rtl="0">
              <a:spcBef>
                <a:spcPts val="1600"/>
              </a:spcBef>
              <a:spcAft>
                <a:spcPts val="0"/>
              </a:spcAft>
              <a:buSzPts val="1400"/>
              <a:buChar char="■"/>
              <a:defRPr/>
            </a:lvl6pPr>
            <a:lvl7pPr marL="3200400" lvl="6" indent="-317500" rtl="0">
              <a:spcBef>
                <a:spcPts val="1600"/>
              </a:spcBef>
              <a:spcAft>
                <a:spcPts val="0"/>
              </a:spcAft>
              <a:buSzPts val="1400"/>
              <a:buChar char="●"/>
              <a:defRPr/>
            </a:lvl7pPr>
            <a:lvl8pPr marL="3657600" lvl="7" indent="-317500" rtl="0">
              <a:spcBef>
                <a:spcPts val="1600"/>
              </a:spcBef>
              <a:spcAft>
                <a:spcPts val="0"/>
              </a:spcAft>
              <a:buSzPts val="1400"/>
              <a:buChar char="○"/>
              <a:defRPr/>
            </a:lvl8pPr>
            <a:lvl9pPr marL="4114800" lvl="8" indent="-317500" rtl="0">
              <a:spcBef>
                <a:spcPts val="1600"/>
              </a:spcBef>
              <a:spcAft>
                <a:spcPts val="1600"/>
              </a:spcAft>
              <a:buSzPts val="1400"/>
              <a:buChar char="■"/>
              <a:defRPr/>
            </a:lvl9pPr>
          </a:lstStyle>
          <a:p>
            <a:endParaRPr/>
          </a:p>
        </p:txBody>
      </p:sp>
      <p:sp>
        <p:nvSpPr>
          <p:cNvPr id="19" name="Google Shape;19;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22" name="Google Shape;22;p5"/>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Autofit/>
          </a:bodyPr>
          <a:lstStyle>
            <a:lvl1pPr marL="457200" lvl="0" indent="-317500" rtl="0">
              <a:spcBef>
                <a:spcPts val="0"/>
              </a:spcBef>
              <a:spcAft>
                <a:spcPts val="0"/>
              </a:spcAft>
              <a:buSzPts val="1400"/>
              <a:buChar char="●"/>
              <a:defRPr sz="1400"/>
            </a:lvl1pPr>
            <a:lvl2pPr marL="914400" lvl="1" indent="-304800" rtl="0">
              <a:spcBef>
                <a:spcPts val="1600"/>
              </a:spcBef>
              <a:spcAft>
                <a:spcPts val="0"/>
              </a:spcAft>
              <a:buSzPts val="1200"/>
              <a:buChar char="○"/>
              <a:defRPr sz="1200"/>
            </a:lvl2pPr>
            <a:lvl3pPr marL="1371600" lvl="2" indent="-304800" rtl="0">
              <a:spcBef>
                <a:spcPts val="1600"/>
              </a:spcBef>
              <a:spcAft>
                <a:spcPts val="0"/>
              </a:spcAft>
              <a:buSzPts val="1200"/>
              <a:buChar char="■"/>
              <a:defRPr sz="1200"/>
            </a:lvl3pPr>
            <a:lvl4pPr marL="1828800" lvl="3" indent="-304800" rtl="0">
              <a:spcBef>
                <a:spcPts val="1600"/>
              </a:spcBef>
              <a:spcAft>
                <a:spcPts val="0"/>
              </a:spcAft>
              <a:buSzPts val="1200"/>
              <a:buChar char="●"/>
              <a:defRPr sz="1200"/>
            </a:lvl4pPr>
            <a:lvl5pPr marL="2286000" lvl="4" indent="-304800" rtl="0">
              <a:spcBef>
                <a:spcPts val="1600"/>
              </a:spcBef>
              <a:spcAft>
                <a:spcPts val="0"/>
              </a:spcAft>
              <a:buSzPts val="1200"/>
              <a:buChar char="○"/>
              <a:defRPr sz="1200"/>
            </a:lvl5pPr>
            <a:lvl6pPr marL="2743200" lvl="5" indent="-304800" rtl="0">
              <a:spcBef>
                <a:spcPts val="1600"/>
              </a:spcBef>
              <a:spcAft>
                <a:spcPts val="0"/>
              </a:spcAft>
              <a:buSzPts val="1200"/>
              <a:buChar char="■"/>
              <a:defRPr sz="1200"/>
            </a:lvl6pPr>
            <a:lvl7pPr marL="3200400" lvl="6" indent="-304800" rtl="0">
              <a:spcBef>
                <a:spcPts val="1600"/>
              </a:spcBef>
              <a:spcAft>
                <a:spcPts val="0"/>
              </a:spcAft>
              <a:buSzPts val="1200"/>
              <a:buChar char="●"/>
              <a:defRPr sz="1200"/>
            </a:lvl7pPr>
            <a:lvl8pPr marL="3657600" lvl="7" indent="-304800" rtl="0">
              <a:spcBef>
                <a:spcPts val="1600"/>
              </a:spcBef>
              <a:spcAft>
                <a:spcPts val="0"/>
              </a:spcAft>
              <a:buSzPts val="1200"/>
              <a:buChar char="○"/>
              <a:defRPr sz="1200"/>
            </a:lvl8pPr>
            <a:lvl9pPr marL="4114800" lvl="8" indent="-304800" rtl="0">
              <a:spcBef>
                <a:spcPts val="1600"/>
              </a:spcBef>
              <a:spcAft>
                <a:spcPts val="1600"/>
              </a:spcAft>
              <a:buSzPts val="1200"/>
              <a:buChar char="■"/>
              <a:defRPr sz="1200"/>
            </a:lvl9pPr>
          </a:lstStyle>
          <a:p>
            <a:endParaRPr/>
          </a:p>
        </p:txBody>
      </p:sp>
      <p:sp>
        <p:nvSpPr>
          <p:cNvPr id="23" name="Google Shape;23;p5"/>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Autofit/>
          </a:bodyPr>
          <a:lstStyle>
            <a:lvl1pPr marL="457200" lvl="0" indent="-317500" rtl="0">
              <a:spcBef>
                <a:spcPts val="0"/>
              </a:spcBef>
              <a:spcAft>
                <a:spcPts val="0"/>
              </a:spcAft>
              <a:buSzPts val="1400"/>
              <a:buChar char="●"/>
              <a:defRPr sz="1400"/>
            </a:lvl1pPr>
            <a:lvl2pPr marL="914400" lvl="1" indent="-304800" rtl="0">
              <a:spcBef>
                <a:spcPts val="1600"/>
              </a:spcBef>
              <a:spcAft>
                <a:spcPts val="0"/>
              </a:spcAft>
              <a:buSzPts val="1200"/>
              <a:buChar char="○"/>
              <a:defRPr sz="1200"/>
            </a:lvl2pPr>
            <a:lvl3pPr marL="1371600" lvl="2" indent="-304800" rtl="0">
              <a:spcBef>
                <a:spcPts val="1600"/>
              </a:spcBef>
              <a:spcAft>
                <a:spcPts val="0"/>
              </a:spcAft>
              <a:buSzPts val="1200"/>
              <a:buChar char="■"/>
              <a:defRPr sz="1200"/>
            </a:lvl3pPr>
            <a:lvl4pPr marL="1828800" lvl="3" indent="-304800" rtl="0">
              <a:spcBef>
                <a:spcPts val="1600"/>
              </a:spcBef>
              <a:spcAft>
                <a:spcPts val="0"/>
              </a:spcAft>
              <a:buSzPts val="1200"/>
              <a:buChar char="●"/>
              <a:defRPr sz="1200"/>
            </a:lvl4pPr>
            <a:lvl5pPr marL="2286000" lvl="4" indent="-304800" rtl="0">
              <a:spcBef>
                <a:spcPts val="1600"/>
              </a:spcBef>
              <a:spcAft>
                <a:spcPts val="0"/>
              </a:spcAft>
              <a:buSzPts val="1200"/>
              <a:buChar char="○"/>
              <a:defRPr sz="1200"/>
            </a:lvl5pPr>
            <a:lvl6pPr marL="2743200" lvl="5" indent="-304800" rtl="0">
              <a:spcBef>
                <a:spcPts val="1600"/>
              </a:spcBef>
              <a:spcAft>
                <a:spcPts val="0"/>
              </a:spcAft>
              <a:buSzPts val="1200"/>
              <a:buChar char="■"/>
              <a:defRPr sz="1200"/>
            </a:lvl6pPr>
            <a:lvl7pPr marL="3200400" lvl="6" indent="-304800" rtl="0">
              <a:spcBef>
                <a:spcPts val="1600"/>
              </a:spcBef>
              <a:spcAft>
                <a:spcPts val="0"/>
              </a:spcAft>
              <a:buSzPts val="1200"/>
              <a:buChar char="●"/>
              <a:defRPr sz="1200"/>
            </a:lvl7pPr>
            <a:lvl8pPr marL="3657600" lvl="7" indent="-304800" rtl="0">
              <a:spcBef>
                <a:spcPts val="1600"/>
              </a:spcBef>
              <a:spcAft>
                <a:spcPts val="0"/>
              </a:spcAft>
              <a:buSzPts val="1200"/>
              <a:buChar char="○"/>
              <a:defRPr sz="1200"/>
            </a:lvl8pPr>
            <a:lvl9pPr marL="4114800" lvl="8" indent="-304800" rtl="0">
              <a:spcBef>
                <a:spcPts val="1600"/>
              </a:spcBef>
              <a:spcAft>
                <a:spcPts val="1600"/>
              </a:spcAft>
              <a:buSzPts val="1200"/>
              <a:buChar char="■"/>
              <a:defRPr sz="1200"/>
            </a:lvl9pPr>
          </a:lstStyle>
          <a:p>
            <a:endParaRPr/>
          </a:p>
        </p:txBody>
      </p:sp>
      <p:sp>
        <p:nvSpPr>
          <p:cNvPr id="24" name="Google Shape;24;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27" name="Google Shape;27;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Autofit/>
          </a:bodyPr>
          <a:lstStyle>
            <a:lvl1pPr lvl="0" rtl="0">
              <a:spcBef>
                <a:spcPts val="0"/>
              </a:spcBef>
              <a:spcAft>
                <a:spcPts val="0"/>
              </a:spcAft>
              <a:buSzPts val="2400"/>
              <a:buNone/>
              <a:defRPr sz="2400"/>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a:endParaRPr/>
          </a:p>
        </p:txBody>
      </p:sp>
      <p:sp>
        <p:nvSpPr>
          <p:cNvPr id="30" name="Google Shape;30;p7"/>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noAutofit/>
          </a:bodyPr>
          <a:lstStyle>
            <a:lvl1pPr marL="457200" lvl="0" indent="-304800" rtl="0">
              <a:spcBef>
                <a:spcPts val="0"/>
              </a:spcBef>
              <a:spcAft>
                <a:spcPts val="0"/>
              </a:spcAft>
              <a:buSzPts val="1200"/>
              <a:buChar char="●"/>
              <a:defRPr sz="1200"/>
            </a:lvl1pPr>
            <a:lvl2pPr marL="914400" lvl="1" indent="-304800" rtl="0">
              <a:spcBef>
                <a:spcPts val="1600"/>
              </a:spcBef>
              <a:spcAft>
                <a:spcPts val="0"/>
              </a:spcAft>
              <a:buSzPts val="1200"/>
              <a:buChar char="○"/>
              <a:defRPr sz="1200"/>
            </a:lvl2pPr>
            <a:lvl3pPr marL="1371600" lvl="2" indent="-304800" rtl="0">
              <a:spcBef>
                <a:spcPts val="1600"/>
              </a:spcBef>
              <a:spcAft>
                <a:spcPts val="0"/>
              </a:spcAft>
              <a:buSzPts val="1200"/>
              <a:buChar char="■"/>
              <a:defRPr sz="1200"/>
            </a:lvl3pPr>
            <a:lvl4pPr marL="1828800" lvl="3" indent="-304800" rtl="0">
              <a:spcBef>
                <a:spcPts val="1600"/>
              </a:spcBef>
              <a:spcAft>
                <a:spcPts val="0"/>
              </a:spcAft>
              <a:buSzPts val="1200"/>
              <a:buChar char="●"/>
              <a:defRPr sz="1200"/>
            </a:lvl4pPr>
            <a:lvl5pPr marL="2286000" lvl="4" indent="-304800" rtl="0">
              <a:spcBef>
                <a:spcPts val="1600"/>
              </a:spcBef>
              <a:spcAft>
                <a:spcPts val="0"/>
              </a:spcAft>
              <a:buSzPts val="1200"/>
              <a:buChar char="○"/>
              <a:defRPr sz="1200"/>
            </a:lvl5pPr>
            <a:lvl6pPr marL="2743200" lvl="5" indent="-304800" rtl="0">
              <a:spcBef>
                <a:spcPts val="1600"/>
              </a:spcBef>
              <a:spcAft>
                <a:spcPts val="0"/>
              </a:spcAft>
              <a:buSzPts val="1200"/>
              <a:buChar char="■"/>
              <a:defRPr sz="1200"/>
            </a:lvl6pPr>
            <a:lvl7pPr marL="3200400" lvl="6" indent="-304800" rtl="0">
              <a:spcBef>
                <a:spcPts val="1600"/>
              </a:spcBef>
              <a:spcAft>
                <a:spcPts val="0"/>
              </a:spcAft>
              <a:buSzPts val="1200"/>
              <a:buChar char="●"/>
              <a:defRPr sz="1200"/>
            </a:lvl7pPr>
            <a:lvl8pPr marL="3657600" lvl="7" indent="-304800" rtl="0">
              <a:spcBef>
                <a:spcPts val="1600"/>
              </a:spcBef>
              <a:spcAft>
                <a:spcPts val="0"/>
              </a:spcAft>
              <a:buSzPts val="1200"/>
              <a:buChar char="○"/>
              <a:defRPr sz="1200"/>
            </a:lvl8pPr>
            <a:lvl9pPr marL="4114800" lvl="8" indent="-304800" rtl="0">
              <a:spcBef>
                <a:spcPts val="1600"/>
              </a:spcBef>
              <a:spcAft>
                <a:spcPts val="1600"/>
              </a:spcAft>
              <a:buSzPts val="1200"/>
              <a:buChar char="■"/>
              <a:defRPr sz="1200"/>
            </a:lvl9pPr>
          </a:lstStyle>
          <a:p>
            <a:endParaRPr/>
          </a:p>
        </p:txBody>
      </p:sp>
      <p:sp>
        <p:nvSpPr>
          <p:cNvPr id="31" name="Google Shape;31;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noAutofit/>
          </a:bodyPr>
          <a:lstStyle>
            <a:lvl1pPr lvl="0" rtl="0">
              <a:spcBef>
                <a:spcPts val="0"/>
              </a:spcBef>
              <a:spcAft>
                <a:spcPts val="0"/>
              </a:spcAft>
              <a:buSzPts val="4800"/>
              <a:buNone/>
              <a:defRPr sz="4800"/>
            </a:lvl1pPr>
            <a:lvl2pPr lvl="1" rtl="0">
              <a:spcBef>
                <a:spcPts val="0"/>
              </a:spcBef>
              <a:spcAft>
                <a:spcPts val="0"/>
              </a:spcAft>
              <a:buSzPts val="4800"/>
              <a:buNone/>
              <a:defRPr sz="4800"/>
            </a:lvl2pPr>
            <a:lvl3pPr lvl="2" rtl="0">
              <a:spcBef>
                <a:spcPts val="0"/>
              </a:spcBef>
              <a:spcAft>
                <a:spcPts val="0"/>
              </a:spcAft>
              <a:buSzPts val="4800"/>
              <a:buNone/>
              <a:defRPr sz="4800"/>
            </a:lvl3pPr>
            <a:lvl4pPr lvl="3" rtl="0">
              <a:spcBef>
                <a:spcPts val="0"/>
              </a:spcBef>
              <a:spcAft>
                <a:spcPts val="0"/>
              </a:spcAft>
              <a:buSzPts val="4800"/>
              <a:buNone/>
              <a:defRPr sz="4800"/>
            </a:lvl4pPr>
            <a:lvl5pPr lvl="4" rtl="0">
              <a:spcBef>
                <a:spcPts val="0"/>
              </a:spcBef>
              <a:spcAft>
                <a:spcPts val="0"/>
              </a:spcAft>
              <a:buSzPts val="4800"/>
              <a:buNone/>
              <a:defRPr sz="4800"/>
            </a:lvl5pPr>
            <a:lvl6pPr lvl="5" rtl="0">
              <a:spcBef>
                <a:spcPts val="0"/>
              </a:spcBef>
              <a:spcAft>
                <a:spcPts val="0"/>
              </a:spcAft>
              <a:buSzPts val="4800"/>
              <a:buNone/>
              <a:defRPr sz="4800"/>
            </a:lvl6pPr>
            <a:lvl7pPr lvl="6" rtl="0">
              <a:spcBef>
                <a:spcPts val="0"/>
              </a:spcBef>
              <a:spcAft>
                <a:spcPts val="0"/>
              </a:spcAft>
              <a:buSzPts val="4800"/>
              <a:buNone/>
              <a:defRPr sz="4800"/>
            </a:lvl7pPr>
            <a:lvl8pPr lvl="7" rtl="0">
              <a:spcBef>
                <a:spcPts val="0"/>
              </a:spcBef>
              <a:spcAft>
                <a:spcPts val="0"/>
              </a:spcAft>
              <a:buSzPts val="4800"/>
              <a:buNone/>
              <a:defRPr sz="4800"/>
            </a:lvl8pPr>
            <a:lvl9pPr lvl="8" rtl="0">
              <a:spcBef>
                <a:spcPts val="0"/>
              </a:spcBef>
              <a:spcAft>
                <a:spcPts val="0"/>
              </a:spcAft>
              <a:buSzPts val="4800"/>
              <a:buNone/>
              <a:defRPr sz="4800"/>
            </a:lvl9pPr>
          </a:lstStyle>
          <a:p>
            <a:endParaRPr/>
          </a:p>
        </p:txBody>
      </p:sp>
      <p:sp>
        <p:nvSpPr>
          <p:cNvPr id="34" name="Google Shape;34;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9"/>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4200"/>
              <a:buNone/>
              <a:defRPr sz="4200"/>
            </a:lvl1pPr>
            <a:lvl2pPr lvl="1" algn="ctr" rtl="0">
              <a:spcBef>
                <a:spcPts val="0"/>
              </a:spcBef>
              <a:spcAft>
                <a:spcPts val="0"/>
              </a:spcAft>
              <a:buSzPts val="4200"/>
              <a:buNone/>
              <a:defRPr sz="4200"/>
            </a:lvl2pPr>
            <a:lvl3pPr lvl="2" algn="ctr" rtl="0">
              <a:spcBef>
                <a:spcPts val="0"/>
              </a:spcBef>
              <a:spcAft>
                <a:spcPts val="0"/>
              </a:spcAft>
              <a:buSzPts val="4200"/>
              <a:buNone/>
              <a:defRPr sz="4200"/>
            </a:lvl3pPr>
            <a:lvl4pPr lvl="3" algn="ctr" rtl="0">
              <a:spcBef>
                <a:spcPts val="0"/>
              </a:spcBef>
              <a:spcAft>
                <a:spcPts val="0"/>
              </a:spcAft>
              <a:buSzPts val="4200"/>
              <a:buNone/>
              <a:defRPr sz="4200"/>
            </a:lvl4pPr>
            <a:lvl5pPr lvl="4" algn="ctr" rtl="0">
              <a:spcBef>
                <a:spcPts val="0"/>
              </a:spcBef>
              <a:spcAft>
                <a:spcPts val="0"/>
              </a:spcAft>
              <a:buSzPts val="4200"/>
              <a:buNone/>
              <a:defRPr sz="4200"/>
            </a:lvl5pPr>
            <a:lvl6pPr lvl="5" algn="ctr" rtl="0">
              <a:spcBef>
                <a:spcPts val="0"/>
              </a:spcBef>
              <a:spcAft>
                <a:spcPts val="0"/>
              </a:spcAft>
              <a:buSzPts val="4200"/>
              <a:buNone/>
              <a:defRPr sz="4200"/>
            </a:lvl6pPr>
            <a:lvl7pPr lvl="6" algn="ctr" rtl="0">
              <a:spcBef>
                <a:spcPts val="0"/>
              </a:spcBef>
              <a:spcAft>
                <a:spcPts val="0"/>
              </a:spcAft>
              <a:buSzPts val="4200"/>
              <a:buNone/>
              <a:defRPr sz="4200"/>
            </a:lvl7pPr>
            <a:lvl8pPr lvl="7" algn="ctr" rtl="0">
              <a:spcBef>
                <a:spcPts val="0"/>
              </a:spcBef>
              <a:spcAft>
                <a:spcPts val="0"/>
              </a:spcAft>
              <a:buSzPts val="4200"/>
              <a:buNone/>
              <a:defRPr sz="4200"/>
            </a:lvl8pPr>
            <a:lvl9pPr lvl="8" algn="ctr" rtl="0">
              <a:spcBef>
                <a:spcPts val="0"/>
              </a:spcBef>
              <a:spcAft>
                <a:spcPts val="0"/>
              </a:spcAft>
              <a:buSzPts val="4200"/>
              <a:buNone/>
              <a:defRPr sz="4200"/>
            </a:lvl9pPr>
          </a:lstStyle>
          <a:p>
            <a:endParaRPr/>
          </a:p>
        </p:txBody>
      </p:sp>
      <p:sp>
        <p:nvSpPr>
          <p:cNvPr id="38" name="Google Shape;38;p9"/>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2100"/>
              <a:buNone/>
              <a:defRPr sz="2100"/>
            </a:lvl1pPr>
            <a:lvl2pPr lvl="1" algn="ctr" rtl="0">
              <a:lnSpc>
                <a:spcPct val="100000"/>
              </a:lnSpc>
              <a:spcBef>
                <a:spcPts val="0"/>
              </a:spcBef>
              <a:spcAft>
                <a:spcPts val="0"/>
              </a:spcAft>
              <a:buSzPts val="2100"/>
              <a:buNone/>
              <a:defRPr sz="2100"/>
            </a:lvl2pPr>
            <a:lvl3pPr lvl="2" algn="ctr" rtl="0">
              <a:lnSpc>
                <a:spcPct val="100000"/>
              </a:lnSpc>
              <a:spcBef>
                <a:spcPts val="0"/>
              </a:spcBef>
              <a:spcAft>
                <a:spcPts val="0"/>
              </a:spcAft>
              <a:buSzPts val="2100"/>
              <a:buNone/>
              <a:defRPr sz="2100"/>
            </a:lvl3pPr>
            <a:lvl4pPr lvl="3" algn="ctr" rtl="0">
              <a:lnSpc>
                <a:spcPct val="100000"/>
              </a:lnSpc>
              <a:spcBef>
                <a:spcPts val="0"/>
              </a:spcBef>
              <a:spcAft>
                <a:spcPts val="0"/>
              </a:spcAft>
              <a:buSzPts val="2100"/>
              <a:buNone/>
              <a:defRPr sz="2100"/>
            </a:lvl4pPr>
            <a:lvl5pPr lvl="4" algn="ctr" rtl="0">
              <a:lnSpc>
                <a:spcPct val="100000"/>
              </a:lnSpc>
              <a:spcBef>
                <a:spcPts val="0"/>
              </a:spcBef>
              <a:spcAft>
                <a:spcPts val="0"/>
              </a:spcAft>
              <a:buSzPts val="2100"/>
              <a:buNone/>
              <a:defRPr sz="2100"/>
            </a:lvl5pPr>
            <a:lvl6pPr lvl="5" algn="ctr" rtl="0">
              <a:lnSpc>
                <a:spcPct val="100000"/>
              </a:lnSpc>
              <a:spcBef>
                <a:spcPts val="0"/>
              </a:spcBef>
              <a:spcAft>
                <a:spcPts val="0"/>
              </a:spcAft>
              <a:buSzPts val="2100"/>
              <a:buNone/>
              <a:defRPr sz="2100"/>
            </a:lvl6pPr>
            <a:lvl7pPr lvl="6" algn="ctr" rtl="0">
              <a:lnSpc>
                <a:spcPct val="100000"/>
              </a:lnSpc>
              <a:spcBef>
                <a:spcPts val="0"/>
              </a:spcBef>
              <a:spcAft>
                <a:spcPts val="0"/>
              </a:spcAft>
              <a:buSzPts val="2100"/>
              <a:buNone/>
              <a:defRPr sz="2100"/>
            </a:lvl7pPr>
            <a:lvl8pPr lvl="7" algn="ctr" rtl="0">
              <a:lnSpc>
                <a:spcPct val="100000"/>
              </a:lnSpc>
              <a:spcBef>
                <a:spcPts val="0"/>
              </a:spcBef>
              <a:spcAft>
                <a:spcPts val="0"/>
              </a:spcAft>
              <a:buSzPts val="2100"/>
              <a:buNone/>
              <a:defRPr sz="2100"/>
            </a:lvl8pPr>
            <a:lvl9pPr lvl="8" algn="ctr" rtl="0">
              <a:lnSpc>
                <a:spcPct val="100000"/>
              </a:lnSpc>
              <a:spcBef>
                <a:spcPts val="0"/>
              </a:spcBef>
              <a:spcAft>
                <a:spcPts val="0"/>
              </a:spcAft>
              <a:buSzPts val="2100"/>
              <a:buNone/>
              <a:defRPr sz="2100"/>
            </a:lvl9pPr>
          </a:lstStyle>
          <a:p>
            <a:endParaRPr/>
          </a:p>
        </p:txBody>
      </p:sp>
      <p:sp>
        <p:nvSpPr>
          <p:cNvPr id="39" name="Google Shape;39;p9"/>
          <p:cNvSpPr txBox="1">
            <a:spLocks noGrp="1"/>
          </p:cNvSpPr>
          <p:nvPr>
            <p:ph type="body" idx="2"/>
          </p:nvPr>
        </p:nvSpPr>
        <p:spPr>
          <a:xfrm>
            <a:off x="4939500" y="724075"/>
            <a:ext cx="3837000" cy="3695100"/>
          </a:xfrm>
          <a:prstGeom prst="rect">
            <a:avLst/>
          </a:prstGeom>
        </p:spPr>
        <p:txBody>
          <a:bodyPr spcFirstLastPara="1" wrap="square" lIns="91425" tIns="91425" rIns="91425" bIns="91425" anchor="ctr" anchorCtr="0">
            <a:noAutofit/>
          </a:bodyPr>
          <a:lstStyle>
            <a:lvl1pPr marL="457200" lvl="0" indent="-342900" rtl="0">
              <a:spcBef>
                <a:spcPts val="0"/>
              </a:spcBef>
              <a:spcAft>
                <a:spcPts val="0"/>
              </a:spcAft>
              <a:buSzPts val="1800"/>
              <a:buChar char="●"/>
              <a:defRPr/>
            </a:lvl1pPr>
            <a:lvl2pPr marL="914400" lvl="1" indent="-317500" rtl="0">
              <a:spcBef>
                <a:spcPts val="1600"/>
              </a:spcBef>
              <a:spcAft>
                <a:spcPts val="0"/>
              </a:spcAft>
              <a:buSzPts val="1400"/>
              <a:buChar char="○"/>
              <a:defRPr/>
            </a:lvl2pPr>
            <a:lvl3pPr marL="1371600" lvl="2" indent="-317500" rtl="0">
              <a:spcBef>
                <a:spcPts val="1600"/>
              </a:spcBef>
              <a:spcAft>
                <a:spcPts val="0"/>
              </a:spcAft>
              <a:buSzPts val="1400"/>
              <a:buChar char="■"/>
              <a:defRPr/>
            </a:lvl3pPr>
            <a:lvl4pPr marL="1828800" lvl="3" indent="-317500" rtl="0">
              <a:spcBef>
                <a:spcPts val="1600"/>
              </a:spcBef>
              <a:spcAft>
                <a:spcPts val="0"/>
              </a:spcAft>
              <a:buSzPts val="1400"/>
              <a:buChar char="●"/>
              <a:defRPr/>
            </a:lvl4pPr>
            <a:lvl5pPr marL="2286000" lvl="4" indent="-317500" rtl="0">
              <a:spcBef>
                <a:spcPts val="1600"/>
              </a:spcBef>
              <a:spcAft>
                <a:spcPts val="0"/>
              </a:spcAft>
              <a:buSzPts val="1400"/>
              <a:buChar char="○"/>
              <a:defRPr/>
            </a:lvl5pPr>
            <a:lvl6pPr marL="2743200" lvl="5" indent="-317500" rtl="0">
              <a:spcBef>
                <a:spcPts val="1600"/>
              </a:spcBef>
              <a:spcAft>
                <a:spcPts val="0"/>
              </a:spcAft>
              <a:buSzPts val="1400"/>
              <a:buChar char="■"/>
              <a:defRPr/>
            </a:lvl6pPr>
            <a:lvl7pPr marL="3200400" lvl="6" indent="-317500" rtl="0">
              <a:spcBef>
                <a:spcPts val="1600"/>
              </a:spcBef>
              <a:spcAft>
                <a:spcPts val="0"/>
              </a:spcAft>
              <a:buSzPts val="1400"/>
              <a:buChar char="●"/>
              <a:defRPr/>
            </a:lvl7pPr>
            <a:lvl8pPr marL="3657600" lvl="7" indent="-317500" rtl="0">
              <a:spcBef>
                <a:spcPts val="1600"/>
              </a:spcBef>
              <a:spcAft>
                <a:spcPts val="0"/>
              </a:spcAft>
              <a:buSzPts val="1400"/>
              <a:buChar char="○"/>
              <a:defRPr/>
            </a:lvl8pPr>
            <a:lvl9pPr marL="4114800" lvl="8" indent="-317500" rtl="0">
              <a:spcBef>
                <a:spcPts val="1600"/>
              </a:spcBef>
              <a:spcAft>
                <a:spcPts val="1600"/>
              </a:spcAft>
              <a:buSzPts val="1400"/>
              <a:buChar char="■"/>
              <a:defRPr/>
            </a:lvl9pPr>
          </a:lstStyle>
          <a:p>
            <a:endParaRPr/>
          </a:p>
        </p:txBody>
      </p:sp>
      <p:sp>
        <p:nvSpPr>
          <p:cNvPr id="40" name="Google Shape;40;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noAutofit/>
          </a:bodyPr>
          <a:lstStyle>
            <a:lvl1pPr marL="457200" lvl="0" indent="-228600" rtl="0">
              <a:lnSpc>
                <a:spcPct val="100000"/>
              </a:lnSpc>
              <a:spcBef>
                <a:spcPts val="0"/>
              </a:spcBef>
              <a:spcAft>
                <a:spcPts val="0"/>
              </a:spcAft>
              <a:buSzPts val="1800"/>
              <a:buNone/>
              <a:defRPr/>
            </a:lvl1pPr>
          </a:lstStyle>
          <a:p>
            <a:endParaRPr/>
          </a:p>
        </p:txBody>
      </p:sp>
      <p:sp>
        <p:nvSpPr>
          <p:cNvPr id="43" name="Google Shape;43;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rtl="0">
              <a:spcBef>
                <a:spcPts val="0"/>
              </a:spcBef>
              <a:spcAft>
                <a:spcPts val="0"/>
              </a:spcAft>
              <a:buClr>
                <a:schemeClr val="dk1"/>
              </a:buClr>
              <a:buSzPts val="2800"/>
              <a:buNone/>
              <a:defRPr sz="2800">
                <a:solidFill>
                  <a:schemeClr val="dk1"/>
                </a:solidFill>
              </a:defRPr>
            </a:lvl1pPr>
            <a:lvl2pPr lvl="1" rtl="0">
              <a:spcBef>
                <a:spcPts val="0"/>
              </a:spcBef>
              <a:spcAft>
                <a:spcPts val="0"/>
              </a:spcAft>
              <a:buClr>
                <a:schemeClr val="dk1"/>
              </a:buClr>
              <a:buSzPts val="2800"/>
              <a:buNone/>
              <a:defRPr sz="2800">
                <a:solidFill>
                  <a:schemeClr val="dk1"/>
                </a:solidFill>
              </a:defRPr>
            </a:lvl2pPr>
            <a:lvl3pPr lvl="2" rtl="0">
              <a:spcBef>
                <a:spcPts val="0"/>
              </a:spcBef>
              <a:spcAft>
                <a:spcPts val="0"/>
              </a:spcAft>
              <a:buClr>
                <a:schemeClr val="dk1"/>
              </a:buClr>
              <a:buSzPts val="2800"/>
              <a:buNone/>
              <a:defRPr sz="2800">
                <a:solidFill>
                  <a:schemeClr val="dk1"/>
                </a:solidFill>
              </a:defRPr>
            </a:lvl3pPr>
            <a:lvl4pPr lvl="3" rtl="0">
              <a:spcBef>
                <a:spcPts val="0"/>
              </a:spcBef>
              <a:spcAft>
                <a:spcPts val="0"/>
              </a:spcAft>
              <a:buClr>
                <a:schemeClr val="dk1"/>
              </a:buClr>
              <a:buSzPts val="2800"/>
              <a:buNone/>
              <a:defRPr sz="2800">
                <a:solidFill>
                  <a:schemeClr val="dk1"/>
                </a:solidFill>
              </a:defRPr>
            </a:lvl4pPr>
            <a:lvl5pPr lvl="4" rtl="0">
              <a:spcBef>
                <a:spcPts val="0"/>
              </a:spcBef>
              <a:spcAft>
                <a:spcPts val="0"/>
              </a:spcAft>
              <a:buClr>
                <a:schemeClr val="dk1"/>
              </a:buClr>
              <a:buSzPts val="2800"/>
              <a:buNone/>
              <a:defRPr sz="2800">
                <a:solidFill>
                  <a:schemeClr val="dk1"/>
                </a:solidFill>
              </a:defRPr>
            </a:lvl5pPr>
            <a:lvl6pPr lvl="5" rtl="0">
              <a:spcBef>
                <a:spcPts val="0"/>
              </a:spcBef>
              <a:spcAft>
                <a:spcPts val="0"/>
              </a:spcAft>
              <a:buClr>
                <a:schemeClr val="dk1"/>
              </a:buClr>
              <a:buSzPts val="2800"/>
              <a:buNone/>
              <a:defRPr sz="2800">
                <a:solidFill>
                  <a:schemeClr val="dk1"/>
                </a:solidFill>
              </a:defRPr>
            </a:lvl6pPr>
            <a:lvl7pPr lvl="6" rtl="0">
              <a:spcBef>
                <a:spcPts val="0"/>
              </a:spcBef>
              <a:spcAft>
                <a:spcPts val="0"/>
              </a:spcAft>
              <a:buClr>
                <a:schemeClr val="dk1"/>
              </a:buClr>
              <a:buSzPts val="2800"/>
              <a:buNone/>
              <a:defRPr sz="2800">
                <a:solidFill>
                  <a:schemeClr val="dk1"/>
                </a:solidFill>
              </a:defRPr>
            </a:lvl7pPr>
            <a:lvl8pPr lvl="7" rtl="0">
              <a:spcBef>
                <a:spcPts val="0"/>
              </a:spcBef>
              <a:spcAft>
                <a:spcPts val="0"/>
              </a:spcAft>
              <a:buClr>
                <a:schemeClr val="dk1"/>
              </a:buClr>
              <a:buSzPts val="2800"/>
              <a:buNone/>
              <a:defRPr sz="2800">
                <a:solidFill>
                  <a:schemeClr val="dk1"/>
                </a:solidFill>
              </a:defRPr>
            </a:lvl8pPr>
            <a:lvl9pPr lvl="8" rtl="0">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lvl="0" indent="-342900" rtl="0">
              <a:lnSpc>
                <a:spcPct val="115000"/>
              </a:lnSpc>
              <a:spcBef>
                <a:spcPts val="0"/>
              </a:spcBef>
              <a:spcAft>
                <a:spcPts val="0"/>
              </a:spcAft>
              <a:buClr>
                <a:schemeClr val="dk2"/>
              </a:buClr>
              <a:buSzPts val="1800"/>
              <a:buChar char="●"/>
              <a:defRPr sz="1800">
                <a:solidFill>
                  <a:schemeClr val="dk2"/>
                </a:solidFill>
              </a:defRPr>
            </a:lvl1pPr>
            <a:lvl2pPr marL="914400" lvl="1" indent="-317500" rtl="0">
              <a:lnSpc>
                <a:spcPct val="115000"/>
              </a:lnSpc>
              <a:spcBef>
                <a:spcPts val="1600"/>
              </a:spcBef>
              <a:spcAft>
                <a:spcPts val="0"/>
              </a:spcAft>
              <a:buClr>
                <a:schemeClr val="dk2"/>
              </a:buClr>
              <a:buSzPts val="1400"/>
              <a:buChar char="○"/>
              <a:defRPr>
                <a:solidFill>
                  <a:schemeClr val="dk2"/>
                </a:solidFill>
              </a:defRPr>
            </a:lvl2pPr>
            <a:lvl3pPr marL="1371600" lvl="2" indent="-317500" rtl="0">
              <a:lnSpc>
                <a:spcPct val="115000"/>
              </a:lnSpc>
              <a:spcBef>
                <a:spcPts val="1600"/>
              </a:spcBef>
              <a:spcAft>
                <a:spcPts val="0"/>
              </a:spcAft>
              <a:buClr>
                <a:schemeClr val="dk2"/>
              </a:buClr>
              <a:buSzPts val="1400"/>
              <a:buChar char="■"/>
              <a:defRPr>
                <a:solidFill>
                  <a:schemeClr val="dk2"/>
                </a:solidFill>
              </a:defRPr>
            </a:lvl3pPr>
            <a:lvl4pPr marL="1828800" lvl="3" indent="-317500" rtl="0">
              <a:lnSpc>
                <a:spcPct val="115000"/>
              </a:lnSpc>
              <a:spcBef>
                <a:spcPts val="1600"/>
              </a:spcBef>
              <a:spcAft>
                <a:spcPts val="0"/>
              </a:spcAft>
              <a:buClr>
                <a:schemeClr val="dk2"/>
              </a:buClr>
              <a:buSzPts val="1400"/>
              <a:buChar char="●"/>
              <a:defRPr>
                <a:solidFill>
                  <a:schemeClr val="dk2"/>
                </a:solidFill>
              </a:defRPr>
            </a:lvl4pPr>
            <a:lvl5pPr marL="2286000" lvl="4" indent="-317500" rtl="0">
              <a:lnSpc>
                <a:spcPct val="115000"/>
              </a:lnSpc>
              <a:spcBef>
                <a:spcPts val="1600"/>
              </a:spcBef>
              <a:spcAft>
                <a:spcPts val="0"/>
              </a:spcAft>
              <a:buClr>
                <a:schemeClr val="dk2"/>
              </a:buClr>
              <a:buSzPts val="1400"/>
              <a:buChar char="○"/>
              <a:defRPr>
                <a:solidFill>
                  <a:schemeClr val="dk2"/>
                </a:solidFill>
              </a:defRPr>
            </a:lvl5pPr>
            <a:lvl6pPr marL="2743200" lvl="5" indent="-317500" rtl="0">
              <a:lnSpc>
                <a:spcPct val="115000"/>
              </a:lnSpc>
              <a:spcBef>
                <a:spcPts val="1600"/>
              </a:spcBef>
              <a:spcAft>
                <a:spcPts val="0"/>
              </a:spcAft>
              <a:buClr>
                <a:schemeClr val="dk2"/>
              </a:buClr>
              <a:buSzPts val="1400"/>
              <a:buChar char="■"/>
              <a:defRPr>
                <a:solidFill>
                  <a:schemeClr val="dk2"/>
                </a:solidFill>
              </a:defRPr>
            </a:lvl6pPr>
            <a:lvl7pPr marL="3200400" lvl="6" indent="-317500" rtl="0">
              <a:lnSpc>
                <a:spcPct val="115000"/>
              </a:lnSpc>
              <a:spcBef>
                <a:spcPts val="1600"/>
              </a:spcBef>
              <a:spcAft>
                <a:spcPts val="0"/>
              </a:spcAft>
              <a:buClr>
                <a:schemeClr val="dk2"/>
              </a:buClr>
              <a:buSzPts val="1400"/>
              <a:buChar char="●"/>
              <a:defRPr>
                <a:solidFill>
                  <a:schemeClr val="dk2"/>
                </a:solidFill>
              </a:defRPr>
            </a:lvl7pPr>
            <a:lvl8pPr marL="3657600" lvl="7" indent="-317500" rtl="0">
              <a:lnSpc>
                <a:spcPct val="115000"/>
              </a:lnSpc>
              <a:spcBef>
                <a:spcPts val="1600"/>
              </a:spcBef>
              <a:spcAft>
                <a:spcPts val="0"/>
              </a:spcAft>
              <a:buClr>
                <a:schemeClr val="dk2"/>
              </a:buClr>
              <a:buSzPts val="1400"/>
              <a:buChar char="○"/>
              <a:defRPr>
                <a:solidFill>
                  <a:schemeClr val="dk2"/>
                </a:solidFill>
              </a:defRPr>
            </a:lvl8pPr>
            <a:lvl9pPr marL="4114800" lvl="8" indent="-317500" rtl="0">
              <a:lnSpc>
                <a:spcPct val="115000"/>
              </a:lnSpc>
              <a:spcBef>
                <a:spcPts val="1600"/>
              </a:spcBef>
              <a:spcAft>
                <a:spcPts val="1600"/>
              </a:spcAft>
              <a:buClr>
                <a:schemeClr val="dk2"/>
              </a:buClr>
              <a:buSzPts val="1400"/>
              <a:buChar char="■"/>
              <a:defRPr>
                <a:solidFill>
                  <a:schemeClr val="dk2"/>
                </a:solidFill>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lvl="0" algn="r" rtl="0">
              <a:buNone/>
              <a:defRPr sz="1000">
                <a:solidFill>
                  <a:schemeClr val="dk2"/>
                </a:solidFill>
              </a:defRPr>
            </a:lvl1pPr>
            <a:lvl2pPr lvl="1" algn="r" rtl="0">
              <a:buNone/>
              <a:defRPr sz="1000">
                <a:solidFill>
                  <a:schemeClr val="dk2"/>
                </a:solidFill>
              </a:defRPr>
            </a:lvl2pPr>
            <a:lvl3pPr lvl="2" algn="r" rtl="0">
              <a:buNone/>
              <a:defRPr sz="1000">
                <a:solidFill>
                  <a:schemeClr val="dk2"/>
                </a:solidFill>
              </a:defRPr>
            </a:lvl3pPr>
            <a:lvl4pPr lvl="3" algn="r" rtl="0">
              <a:buNone/>
              <a:defRPr sz="1000">
                <a:solidFill>
                  <a:schemeClr val="dk2"/>
                </a:solidFill>
              </a:defRPr>
            </a:lvl4pPr>
            <a:lvl5pPr lvl="4" algn="r" rtl="0">
              <a:buNone/>
              <a:defRPr sz="1000">
                <a:solidFill>
                  <a:schemeClr val="dk2"/>
                </a:solidFill>
              </a:defRPr>
            </a:lvl5pPr>
            <a:lvl6pPr lvl="5" algn="r" rtl="0">
              <a:buNone/>
              <a:defRPr sz="1000">
                <a:solidFill>
                  <a:schemeClr val="dk2"/>
                </a:solidFill>
              </a:defRPr>
            </a:lvl6pPr>
            <a:lvl7pPr lvl="6" algn="r" rtl="0">
              <a:buNone/>
              <a:defRPr sz="1000">
                <a:solidFill>
                  <a:schemeClr val="dk2"/>
                </a:solidFill>
              </a:defRPr>
            </a:lvl7pPr>
            <a:lvl8pPr lvl="7" algn="r" rtl="0">
              <a:buNone/>
              <a:defRPr sz="1000">
                <a:solidFill>
                  <a:schemeClr val="dk2"/>
                </a:solidFill>
              </a:defRPr>
            </a:lvl8pPr>
            <a:lvl9pPr lvl="8" algn="r" rtl="0">
              <a:buNone/>
              <a:defRPr sz="1000">
                <a:solidFill>
                  <a:schemeClr val="dk2"/>
                </a:solidFill>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0"/>
        <p:cNvGrpSpPr/>
        <p:nvPr/>
      </p:nvGrpSpPr>
      <p:grpSpPr>
        <a:xfrm>
          <a:off x="0" y="0"/>
          <a:ext cx="0" cy="0"/>
          <a:chOff x="0" y="0"/>
          <a:chExt cx="0" cy="0"/>
        </a:xfrm>
      </p:grpSpPr>
      <p:sp>
        <p:nvSpPr>
          <p:cNvPr id="51" name="Google Shape;51;p13"/>
          <p:cNvSpPr txBox="1">
            <a:spLocks noGrp="1"/>
          </p:cNvSpPr>
          <p:nvPr>
            <p:ph type="title"/>
          </p:nvPr>
        </p:nvSpPr>
        <p:spPr>
          <a:xfrm>
            <a:off x="628650" y="273844"/>
            <a:ext cx="7886700" cy="994172"/>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3300"/>
              <a:buFont typeface="Arial Black"/>
              <a:buNone/>
              <a:defRPr sz="3300" b="0" i="0" u="none" strike="noStrike" cap="none">
                <a:solidFill>
                  <a:schemeClr val="dk1"/>
                </a:solidFill>
                <a:latin typeface="Arial Black"/>
                <a:ea typeface="Arial Black"/>
                <a:cs typeface="Arial Black"/>
                <a:sym typeface="Arial Black"/>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52" name="Google Shape;52;p13"/>
          <p:cNvSpPr txBox="1">
            <a:spLocks noGrp="1"/>
          </p:cNvSpPr>
          <p:nvPr>
            <p:ph type="body" idx="1"/>
          </p:nvPr>
        </p:nvSpPr>
        <p:spPr>
          <a:xfrm>
            <a:off x="628650" y="1369219"/>
            <a:ext cx="7886700" cy="3263504"/>
          </a:xfrm>
          <a:prstGeom prst="rect">
            <a:avLst/>
          </a:prstGeom>
          <a:noFill/>
          <a:ln>
            <a:noFill/>
          </a:ln>
        </p:spPr>
        <p:txBody>
          <a:bodyPr spcFirstLastPara="1" wrap="square" lIns="91425" tIns="45700" rIns="91425" bIns="45700" anchor="t" anchorCtr="0">
            <a:normAutofit/>
          </a:bodyPr>
          <a:lstStyle>
            <a:lvl1pPr marL="457200" marR="0" lvl="0" indent="-361950" algn="l" rtl="0">
              <a:lnSpc>
                <a:spcPct val="90000"/>
              </a:lnSpc>
              <a:spcBef>
                <a:spcPts val="750"/>
              </a:spcBef>
              <a:spcAft>
                <a:spcPts val="0"/>
              </a:spcAft>
              <a:buClr>
                <a:schemeClr val="dk1"/>
              </a:buClr>
              <a:buSzPts val="2100"/>
              <a:buFont typeface="Arial"/>
              <a:buChar char="•"/>
              <a:defRPr sz="2100" b="0" i="0" u="none" strike="noStrike" cap="none">
                <a:solidFill>
                  <a:schemeClr val="dk1"/>
                </a:solidFill>
                <a:latin typeface="Arial"/>
                <a:ea typeface="Arial"/>
                <a:cs typeface="Arial"/>
                <a:sym typeface="Arial"/>
              </a:defRPr>
            </a:lvl1pPr>
            <a:lvl2pPr marL="914400" marR="0" lvl="1"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2pPr>
            <a:lvl3pPr marL="1371600" marR="0" lvl="2" indent="-323850" algn="l" rtl="0">
              <a:lnSpc>
                <a:spcPct val="90000"/>
              </a:lnSpc>
              <a:spcBef>
                <a:spcPts val="375"/>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3pPr>
            <a:lvl4pPr marL="1828800" marR="0" lvl="3"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Arial"/>
                <a:ea typeface="Arial"/>
                <a:cs typeface="Arial"/>
                <a:sym typeface="Arial"/>
              </a:defRPr>
            </a:lvl4pPr>
            <a:lvl5pPr marL="2286000" marR="0" lvl="4"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Arial"/>
                <a:ea typeface="Arial"/>
                <a:cs typeface="Arial"/>
                <a:sym typeface="Arial"/>
              </a:defRPr>
            </a:lvl5pPr>
            <a:lvl6pPr marL="2743200" marR="0" lvl="5"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Arial"/>
                <a:ea typeface="Arial"/>
                <a:cs typeface="Arial"/>
                <a:sym typeface="Arial"/>
              </a:defRPr>
            </a:lvl6pPr>
            <a:lvl7pPr marL="3200400" marR="0" lvl="6"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Arial"/>
                <a:ea typeface="Arial"/>
                <a:cs typeface="Arial"/>
                <a:sym typeface="Arial"/>
              </a:defRPr>
            </a:lvl7pPr>
            <a:lvl8pPr marL="3657600" marR="0" lvl="7"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Arial"/>
                <a:ea typeface="Arial"/>
                <a:cs typeface="Arial"/>
                <a:sym typeface="Arial"/>
              </a:defRPr>
            </a:lvl8pPr>
            <a:lvl9pPr marL="4114800" marR="0" lvl="8"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Arial"/>
                <a:ea typeface="Arial"/>
                <a:cs typeface="Arial"/>
                <a:sym typeface="Arial"/>
              </a:defRPr>
            </a:lvl9pPr>
          </a:lstStyle>
          <a:p>
            <a:endParaRPr/>
          </a:p>
        </p:txBody>
      </p:sp>
      <p:sp>
        <p:nvSpPr>
          <p:cNvPr id="53" name="Google Shape;53;p13"/>
          <p:cNvSpPr txBox="1">
            <a:spLocks noGrp="1"/>
          </p:cNvSpPr>
          <p:nvPr>
            <p:ph type="dt" idx="10"/>
          </p:nvPr>
        </p:nvSpPr>
        <p:spPr>
          <a:xfrm>
            <a:off x="628650" y="4767263"/>
            <a:ext cx="2057400" cy="273844"/>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900" b="0" i="0" u="none" strike="noStrike" cap="none">
                <a:solidFill>
                  <a:srgbClr val="919091"/>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54" name="Google Shape;54;p13"/>
          <p:cNvSpPr txBox="1">
            <a:spLocks noGrp="1"/>
          </p:cNvSpPr>
          <p:nvPr>
            <p:ph type="ftr" idx="11"/>
          </p:nvPr>
        </p:nvSpPr>
        <p:spPr>
          <a:xfrm>
            <a:off x="3028950" y="4767263"/>
            <a:ext cx="3086100" cy="273844"/>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900" b="0" i="0" u="none" strike="noStrike" cap="none">
                <a:solidFill>
                  <a:srgbClr val="919091"/>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55" name="Google Shape;55;p13"/>
          <p:cNvSpPr txBox="1">
            <a:spLocks noGrp="1"/>
          </p:cNvSpPr>
          <p:nvPr>
            <p:ph type="sldNum" idx="12"/>
          </p:nvPr>
        </p:nvSpPr>
        <p:spPr>
          <a:xfrm>
            <a:off x="6457950" y="4767263"/>
            <a:ext cx="2057400" cy="273844"/>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900" b="0" i="0" u="none" strike="noStrike" cap="none">
                <a:solidFill>
                  <a:srgbClr val="919091"/>
                </a:solidFill>
                <a:latin typeface="Arial"/>
                <a:ea typeface="Arial"/>
                <a:cs typeface="Arial"/>
                <a:sym typeface="Arial"/>
              </a:defRPr>
            </a:lvl1pPr>
            <a:lvl2pPr marL="0" marR="0" lvl="1" indent="0" algn="r" rtl="0">
              <a:spcBef>
                <a:spcPts val="0"/>
              </a:spcBef>
              <a:buNone/>
              <a:defRPr sz="900" b="0" i="0" u="none" strike="noStrike" cap="none">
                <a:solidFill>
                  <a:srgbClr val="919091"/>
                </a:solidFill>
                <a:latin typeface="Arial"/>
                <a:ea typeface="Arial"/>
                <a:cs typeface="Arial"/>
                <a:sym typeface="Arial"/>
              </a:defRPr>
            </a:lvl2pPr>
            <a:lvl3pPr marL="0" marR="0" lvl="2" indent="0" algn="r" rtl="0">
              <a:spcBef>
                <a:spcPts val="0"/>
              </a:spcBef>
              <a:buNone/>
              <a:defRPr sz="900" b="0" i="0" u="none" strike="noStrike" cap="none">
                <a:solidFill>
                  <a:srgbClr val="919091"/>
                </a:solidFill>
                <a:latin typeface="Arial"/>
                <a:ea typeface="Arial"/>
                <a:cs typeface="Arial"/>
                <a:sym typeface="Arial"/>
              </a:defRPr>
            </a:lvl3pPr>
            <a:lvl4pPr marL="0" marR="0" lvl="3" indent="0" algn="r" rtl="0">
              <a:spcBef>
                <a:spcPts val="0"/>
              </a:spcBef>
              <a:buNone/>
              <a:defRPr sz="900" b="0" i="0" u="none" strike="noStrike" cap="none">
                <a:solidFill>
                  <a:srgbClr val="919091"/>
                </a:solidFill>
                <a:latin typeface="Arial"/>
                <a:ea typeface="Arial"/>
                <a:cs typeface="Arial"/>
                <a:sym typeface="Arial"/>
              </a:defRPr>
            </a:lvl4pPr>
            <a:lvl5pPr marL="0" marR="0" lvl="4" indent="0" algn="r" rtl="0">
              <a:spcBef>
                <a:spcPts val="0"/>
              </a:spcBef>
              <a:buNone/>
              <a:defRPr sz="900" b="0" i="0" u="none" strike="noStrike" cap="none">
                <a:solidFill>
                  <a:srgbClr val="919091"/>
                </a:solidFill>
                <a:latin typeface="Arial"/>
                <a:ea typeface="Arial"/>
                <a:cs typeface="Arial"/>
                <a:sym typeface="Arial"/>
              </a:defRPr>
            </a:lvl5pPr>
            <a:lvl6pPr marL="0" marR="0" lvl="5" indent="0" algn="r" rtl="0">
              <a:spcBef>
                <a:spcPts val="0"/>
              </a:spcBef>
              <a:buNone/>
              <a:defRPr sz="900" b="0" i="0" u="none" strike="noStrike" cap="none">
                <a:solidFill>
                  <a:srgbClr val="919091"/>
                </a:solidFill>
                <a:latin typeface="Arial"/>
                <a:ea typeface="Arial"/>
                <a:cs typeface="Arial"/>
                <a:sym typeface="Arial"/>
              </a:defRPr>
            </a:lvl6pPr>
            <a:lvl7pPr marL="0" marR="0" lvl="6" indent="0" algn="r" rtl="0">
              <a:spcBef>
                <a:spcPts val="0"/>
              </a:spcBef>
              <a:buNone/>
              <a:defRPr sz="900" b="0" i="0" u="none" strike="noStrike" cap="none">
                <a:solidFill>
                  <a:srgbClr val="919091"/>
                </a:solidFill>
                <a:latin typeface="Arial"/>
                <a:ea typeface="Arial"/>
                <a:cs typeface="Arial"/>
                <a:sym typeface="Arial"/>
              </a:defRPr>
            </a:lvl7pPr>
            <a:lvl8pPr marL="0" marR="0" lvl="7" indent="0" algn="r" rtl="0">
              <a:spcBef>
                <a:spcPts val="0"/>
              </a:spcBef>
              <a:buNone/>
              <a:defRPr sz="900" b="0" i="0" u="none" strike="noStrike" cap="none">
                <a:solidFill>
                  <a:srgbClr val="919091"/>
                </a:solidFill>
                <a:latin typeface="Arial"/>
                <a:ea typeface="Arial"/>
                <a:cs typeface="Arial"/>
                <a:sym typeface="Arial"/>
              </a:defRPr>
            </a:lvl8pPr>
            <a:lvl9pPr marL="0" marR="0" lvl="8" indent="0" algn="r" rtl="0">
              <a:spcBef>
                <a:spcPts val="0"/>
              </a:spcBef>
              <a:buNone/>
              <a:defRPr sz="900" b="0" i="0" u="none" strike="noStrike" cap="none">
                <a:solidFill>
                  <a:srgbClr val="91909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59" r:id="rId1"/>
    <p:sldLayoutId id="2147483660" r:id="rId2"/>
    <p:sldLayoutId id="2147483661" r:id="rId3"/>
    <p:sldLayoutId id="2147483662" r:id="rId4"/>
    <p:sldLayoutId id="2147483663" r:id="rId5"/>
    <p:sldLayoutId id="2147483664" r:id="rId6"/>
    <p:sldLayoutId id="2147483665" r:id="rId7"/>
    <p:sldLayoutId id="2147483666" r:id="rId8"/>
    <p:sldLayoutId id="2147483667" r:id="rId9"/>
    <p:sldLayoutId id="2147483668" r:id="rId10"/>
    <p:sldLayoutId id="2147483669" r:id="rId11"/>
    <p:sldLayoutId id="2147483670" r:id="rId1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durhamcollege.ca/ctl/teaching/ai/incorporating-ai/" TargetMode="External"/><Relationship Id="rId7"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5.xml"/><Relationship Id="rId6" Type="http://schemas.openxmlformats.org/officeDocument/2006/relationships/hyperlink" Target="https://docs.google.com/presentation/d/11QUxxetGWcwn7QmQDV6GlKLGxhEZ3slWtH7293Kk_kY/edit?usp=sharing" TargetMode="External"/><Relationship Id="rId5" Type="http://schemas.openxmlformats.org/officeDocument/2006/relationships/hyperlink" Target="https://creativecommons.org/licenses/by-nc-sa/4.0/" TargetMode="External"/><Relationship Id="rId4" Type="http://schemas.openxmlformats.org/officeDocument/2006/relationships/hyperlink" Target="https://durhamcollege.ca/ctl/teaching/" TargetMode="Externa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5.xml"/></Relationships>
</file>

<file path=ppt/slides/_rels/slide1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2.xml"/><Relationship Id="rId1" Type="http://schemas.openxmlformats.org/officeDocument/2006/relationships/slideLayout" Target="../slideLayouts/slideLayout22.xml"/><Relationship Id="rId5" Type="http://schemas.openxmlformats.org/officeDocument/2006/relationships/hyperlink" Target="https://isapp.viu.ca/policyprocedure/docshow.asp?doc_id=22686" TargetMode="External"/><Relationship Id="rId4" Type="http://schemas.openxmlformats.org/officeDocument/2006/relationships/hyperlink" Target="https://www.viu.ca/registration/general-regulations#integrity" TargetMode="External"/></Relationships>
</file>

<file path=ppt/slides/_rels/slide1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3.xml"/><Relationship Id="rId1" Type="http://schemas.openxmlformats.org/officeDocument/2006/relationships/slideLayout" Target="../slideLayouts/slideLayout19.xml"/><Relationship Id="rId5" Type="http://schemas.openxmlformats.org/officeDocument/2006/relationships/image" Target="../media/image10.png"/><Relationship Id="rId4" Type="http://schemas.openxmlformats.org/officeDocument/2006/relationships/image" Target="../media/image9.png"/></Relationships>
</file>

<file path=ppt/slides/_rels/slide14.xml.rels><?xml version="1.0" encoding="UTF-8" standalone="yes"?>
<Relationships xmlns="http://schemas.openxmlformats.org/package/2006/relationships"><Relationship Id="rId3" Type="http://schemas.openxmlformats.org/officeDocument/2006/relationships/hyperlink" Target="https://www.codebreakeredu.com/chat/" TargetMode="External"/><Relationship Id="rId2" Type="http://schemas.openxmlformats.org/officeDocument/2006/relationships/notesSlide" Target="../notesSlides/notesSlide14.xml"/><Relationship Id="rId1" Type="http://schemas.openxmlformats.org/officeDocument/2006/relationships/slideLayout" Target="../slideLayouts/slideLayout19.xml"/><Relationship Id="rId4" Type="http://schemas.openxmlformats.org/officeDocument/2006/relationships/image" Target="../media/image11.jpeg"/></Relationships>
</file>

<file path=ppt/slides/_rels/slide15.xml.rels><?xml version="1.0" encoding="UTF-8" standalone="yes"?>
<Relationships xmlns="http://schemas.openxmlformats.org/package/2006/relationships"><Relationship Id="rId3" Type="http://schemas.openxmlformats.org/officeDocument/2006/relationships/hyperlink" Target="https://wordpress.viu.ca/ciel/2023/09/01/what-does-ai-mean-in-your-classroom/" TargetMode="External"/><Relationship Id="rId2" Type="http://schemas.openxmlformats.org/officeDocument/2006/relationships/notesSlide" Target="../notesSlides/notesSlide15.xml"/><Relationship Id="rId1" Type="http://schemas.openxmlformats.org/officeDocument/2006/relationships/slideLayout" Target="../slideLayouts/slideLayout17.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16.xml.rels><?xml version="1.0" encoding="UTF-8" standalone="yes"?>
<Relationships xmlns="http://schemas.openxmlformats.org/package/2006/relationships"><Relationship Id="rId8" Type="http://schemas.openxmlformats.org/officeDocument/2006/relationships/hyperlink" Target="https://tlp-lpa.ca/research/evaluate-for-quality" TargetMode="External"/><Relationship Id="rId3" Type="http://schemas.openxmlformats.org/officeDocument/2006/relationships/hyperlink" Target="https://libraryguides.centennialcollege.ca/c.php?g=584090&amp;p=5280720" TargetMode="External"/><Relationship Id="rId7" Type="http://schemas.openxmlformats.org/officeDocument/2006/relationships/hyperlink" Target="https://uwaterloo.ca/writing-and-communication-centre/Resources-AI-Citing" TargetMode="External"/><Relationship Id="rId2" Type="http://schemas.openxmlformats.org/officeDocument/2006/relationships/notesSlide" Target="../notesSlides/notesSlide16.xml"/><Relationship Id="rId1" Type="http://schemas.openxmlformats.org/officeDocument/2006/relationships/slideLayout" Target="../slideLayouts/slideLayout19.xml"/><Relationship Id="rId6" Type="http://schemas.openxmlformats.org/officeDocument/2006/relationships/hyperlink" Target="https://can01.safelinks.protection.outlook.com/?url=https%3A%2F%2Fwww.chicagomanualofstyle.org%2Fqanda%2Fdata%2Ffaq%2Ftopics%2FDocumentation%2Ffaq0422.html&amp;data=05%7C01%7Ctegan.mannisto%40utoronto.ca%7Ce02bd23975874cab4b7808dbab222843%7C78aac2262f034b4d9037b46d56c55210%7C0%7C0%7C638291935422793926%7CUnknown%7CTWFpbGZsb3d8eyJWIjoiMC4wLjAwMDAiLCJQIjoiV2luMzIiLCJBTiI6Ik1haWwiLCJXVCI6Mn0%3D%7C3000%7C%7C%7C&amp;sdata=OLHxsX3uOB40VvH5UKUOoBnm60aLHjNhtdPraFLExKA%3D&amp;reserved=0" TargetMode="External"/><Relationship Id="rId5" Type="http://schemas.openxmlformats.org/officeDocument/2006/relationships/hyperlink" Target="https://can01.safelinks.protection.outlook.com/?url=https%3A%2F%2Fapastyle.apa.org%2Fblog%2Fhow-to-cite-chatgpt&amp;data=05%7C01%7Ctegan.mannisto%40utoronto.ca%7Ce02bd23975874cab4b7808dbab222843%7C78aac2262f034b4d9037b46d56c55210%7C0%7C0%7C638291935422793926%7CUnknown%7CTWFpbGZsb3d8eyJWIjoiMC4wLjAwMDAiLCJQIjoiV2luMzIiLCJBTiI6Ik1haWwiLCJXVCI6Mn0%3D%7C3000%7C%7C%7C&amp;sdata=bTwGifnhBkqAeRvCXLSlB5lMxdRzH9W2nTdoEaT5xx4%3D&amp;reserved=0" TargetMode="External"/><Relationship Id="rId4" Type="http://schemas.openxmlformats.org/officeDocument/2006/relationships/hyperlink" Target="https://can01.safelinks.protection.outlook.com/?url=https%3A%2F%2Fstyle.mla.org%2Fciting-generative-ai%2F&amp;data=05%7C01%7Ctegan.mannisto%40utoronto.ca%7Ce02bd23975874cab4b7808dbab222843%7C78aac2262f034b4d9037b46d56c55210%7C0%7C0%7C638291935422793926%7CUnknown%7CTWFpbGZsb3d8eyJWIjoiMC4wLjAwMDAiLCJQIjoiV2luMzIiLCJBTiI6Ik1haWwiLCJXVCI6Mn0%3D%7C3000%7C%7C%7C&amp;sdata=kU89BCYTcvXxIpVk218JoDDb9cC6lRpNsT8rn9HQndA%3D&amp;reserved=0" TargetMode="External"/><Relationship Id="rId9" Type="http://schemas.openxmlformats.org/officeDocument/2006/relationships/image" Target="../media/image11.jpeg"/></Relationships>
</file>

<file path=ppt/slides/_rels/slide17.xml.rels><?xml version="1.0" encoding="UTF-8" standalone="yes"?>
<Relationships xmlns="http://schemas.openxmlformats.org/package/2006/relationships"><Relationship Id="rId8" Type="http://schemas.openxmlformats.org/officeDocument/2006/relationships/hyperlink" Target="https://learningmatters.viu.ca/counselling-services" TargetMode="External"/><Relationship Id="rId3" Type="http://schemas.openxmlformats.org/officeDocument/2006/relationships/hyperlink" Target="https://library.centennialcollege.ca/help-services/research-help/ask-the-library/" TargetMode="External"/><Relationship Id="rId7" Type="http://schemas.openxmlformats.org/officeDocument/2006/relationships/hyperlink" Target="https://learningmatters.viu.ca/writing-centre" TargetMode="External"/><Relationship Id="rId2" Type="http://schemas.openxmlformats.org/officeDocument/2006/relationships/notesSlide" Target="../notesSlides/notesSlide17.xml"/><Relationship Id="rId1" Type="http://schemas.openxmlformats.org/officeDocument/2006/relationships/slideLayout" Target="../slideLayouts/slideLayout18.xml"/><Relationship Id="rId6" Type="http://schemas.openxmlformats.org/officeDocument/2006/relationships/hyperlink" Target="https://library.centennialcollege.ca/learning-centre/" TargetMode="External"/><Relationship Id="rId5" Type="http://schemas.openxmlformats.org/officeDocument/2006/relationships/hyperlink" Target="https://learningmatters.viu.ca/library" TargetMode="External"/><Relationship Id="rId4" Type="http://schemas.openxmlformats.org/officeDocument/2006/relationships/hyperlink" Target="https://learningmatters.viu.ca/find-support" TargetMode="External"/></Relationships>
</file>

<file path=ppt/slides/_rels/slide18.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8.xml"/><Relationship Id="rId1" Type="http://schemas.openxmlformats.org/officeDocument/2006/relationships/slideLayout" Target="../slideLayouts/slideLayout17.xml"/></Relationships>
</file>

<file path=ppt/slides/_rels/slide19.xml.rels><?xml version="1.0" encoding="UTF-8" standalone="yes"?>
<Relationships xmlns="http://schemas.openxmlformats.org/package/2006/relationships"><Relationship Id="rId3" Type="http://schemas.openxmlformats.org/officeDocument/2006/relationships/hyperlink" Target="https://www.flaticon.com/free-icon/stop_7826834?related_id=7826834" TargetMode="External"/><Relationship Id="rId7" Type="http://schemas.openxmlformats.org/officeDocument/2006/relationships/hyperlink" Target="https://pixabay.com/?utm_source=link-attribution&amp;utm_medium=referral&amp;utm_campaign=image&amp;utm_content=3653368" TargetMode="External"/><Relationship Id="rId2" Type="http://schemas.openxmlformats.org/officeDocument/2006/relationships/notesSlide" Target="../notesSlides/notesSlide19.xml"/><Relationship Id="rId1" Type="http://schemas.openxmlformats.org/officeDocument/2006/relationships/slideLayout" Target="../slideLayouts/slideLayout17.xml"/><Relationship Id="rId6" Type="http://schemas.openxmlformats.org/officeDocument/2006/relationships/hyperlink" Target="https://pixabay.com/users/geralt-9301/?utm_source=link-attribution&amp;utm_medium=referral&amp;utm_campaign=image&amp;utm_content=3653368" TargetMode="External"/><Relationship Id="rId5" Type="http://schemas.openxmlformats.org/officeDocument/2006/relationships/hyperlink" Target="https://www.flaticon.com/free-icon/play-button_189638?term=play&amp;page=1&amp;position=2&amp;origin=search&amp;related_id=189638" TargetMode="External"/><Relationship Id="rId4" Type="http://schemas.openxmlformats.org/officeDocument/2006/relationships/hyperlink" Target="https://www.flaticon.com/free-icon/pause_6878704?term=pause&amp;page=1&amp;position=8&amp;origin=search&amp;related_id=6878704" TargetMode="Externa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0.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7.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xml"/><Relationship Id="rId1" Type="http://schemas.openxmlformats.org/officeDocument/2006/relationships/slideLayout" Target="../slideLayouts/slideLayout20.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16.xml"/><Relationship Id="rId4" Type="http://schemas.openxmlformats.org/officeDocument/2006/relationships/hyperlink" Target="https://chat.openai.com/" TargetMode="Externa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7.xml"/></Relationships>
</file>

<file path=ppt/slides/_rels/slide8.xml.rels><?xml version="1.0" encoding="UTF-8" standalone="yes"?>
<Relationships xmlns="http://schemas.openxmlformats.org/package/2006/relationships"><Relationship Id="rId3" Type="http://schemas.openxmlformats.org/officeDocument/2006/relationships/hyperlink" Target="https://librarysearch.centennialcollege.ca/permalink/01OCLS_CENTENN/16j836i/BM_eNqNzDEOgkAQQNEttEDlDtPYSaKsAi0hGmwVazLAKJvAsrIDhNtr4QGsfvPyV8LFgWvSrEpkqhbC2cvA945SHhyRxA32LVVQzBBfIamRi47tDh5ajdRbxYos3Bl7hhuN2BqlX5B2E2Q1zZARlvVGLJ_YWHJ_XYvt5ZwlqWf67j2Q5VzTZA2a7y_3w-AURmHkH-S_7gP-jj0N" TargetMode="External"/><Relationship Id="rId2" Type="http://schemas.openxmlformats.org/officeDocument/2006/relationships/notesSlide" Target="../notesSlides/notesSlide8.xml"/><Relationship Id="rId1" Type="http://schemas.openxmlformats.org/officeDocument/2006/relationships/slideLayout" Target="../slideLayouts/slideLayout17.xml"/><Relationship Id="rId6" Type="http://schemas.openxmlformats.org/officeDocument/2006/relationships/hyperlink" Target="https://librarysearch.centennialcollege.ca/permalink/01OCLS_CENTENN/16j836i/BM_eNqVjMEKgkAUAJcgSMp_eMcuyqps6lHEyEN4yOgoos_cUtf2adDf56Ef6DJzGWbFDEcIzwp4KDbMJHpwzl0ufO4EBkvyFiGXPRJc5gXZiEOUQjnUcJaVVqSaCbI3aojs1IYrIagGYjV-tLy3E9ZwU_q5Y-um7AjNn7dsf0zy-GSNWr2W7VT0kirsunJANVPhhvzg-K4nHO-P9Av0vjz9" TargetMode="External"/><Relationship Id="rId5" Type="http://schemas.openxmlformats.org/officeDocument/2006/relationships/hyperlink" Target="https://www.theguardian.com/technology/2022/dec/04/ai-bot-chatgpt-stuns-academics-with-essay-writing-skills-and-usability?CMP=Share_iOSApp_Other" TargetMode="External"/><Relationship Id="rId4" Type="http://schemas.openxmlformats.org/officeDocument/2006/relationships/hyperlink" Target="https://theconversation.com/ageism-sexism-classism-and-more-7-examples-of-bias-in-ai-generated-images-208748?utm_medium=email&amp;utm_campaign=Latest%20from%20The%20Conversation%20for%20July%2011%202023%20-%202678027040&amp;utm_content=Latest%20from%20The%20Conversation%20for%20July%2011%202023%20-%202678027040+CID_14805d6fe8876de22dd6d873cc65af93&amp;utm_source=campaign_monitor&amp;utm_term=Ageism%20sexism%20classism%20and%20more%207%20examples%20of%20bias%20in%20AI-generated%20images"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9.xml"/><Relationship Id="rId1" Type="http://schemas.openxmlformats.org/officeDocument/2006/relationships/slideLayout" Target="../slideLayouts/slideLayout1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17"/>
        <p:cNvGrpSpPr/>
        <p:nvPr/>
      </p:nvGrpSpPr>
      <p:grpSpPr>
        <a:xfrm>
          <a:off x="0" y="0"/>
          <a:ext cx="0" cy="0"/>
          <a:chOff x="0" y="0"/>
          <a:chExt cx="0" cy="0"/>
        </a:xfrm>
      </p:grpSpPr>
      <p:sp>
        <p:nvSpPr>
          <p:cNvPr id="118" name="Google Shape;118;p26"/>
          <p:cNvSpPr txBox="1">
            <a:spLocks noGrp="1"/>
          </p:cNvSpPr>
          <p:nvPr>
            <p:ph type="title"/>
          </p:nvPr>
        </p:nvSpPr>
        <p:spPr>
          <a:xfrm>
            <a:off x="658174" y="1695938"/>
            <a:ext cx="8043064" cy="1842600"/>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lt1"/>
              </a:buClr>
              <a:buSzPts val="6000"/>
              <a:buFont typeface="Arial Black"/>
              <a:buNone/>
            </a:pPr>
            <a:r>
              <a:rPr lang="en"/>
              <a:t>Generative AI in [this course]</a:t>
            </a:r>
            <a:endParaRPr/>
          </a:p>
        </p:txBody>
      </p:sp>
      <p:sp>
        <p:nvSpPr>
          <p:cNvPr id="119" name="Google Shape;119;p26"/>
          <p:cNvSpPr/>
          <p:nvPr/>
        </p:nvSpPr>
        <p:spPr>
          <a:xfrm rot="21021935">
            <a:off x="4984902" y="385806"/>
            <a:ext cx="3585180" cy="3071625"/>
          </a:xfrm>
          <a:prstGeom prst="foldedCorner">
            <a:avLst>
              <a:gd name="adj" fmla="val 16667"/>
            </a:avLst>
          </a:prstGeom>
          <a:solidFill>
            <a:srgbClr val="F2A900"/>
          </a:solidFill>
          <a:ln w="12700" cap="flat" cmpd="sng">
            <a:solidFill>
              <a:schemeClr val="accent5"/>
            </a:solidFill>
            <a:prstDash val="solid"/>
            <a:miter lim="800000"/>
            <a:headEnd type="none" w="sm" len="sm"/>
            <a:tailEnd type="none" w="sm" len="sm"/>
          </a:ln>
        </p:spPr>
        <p:txBody>
          <a:bodyPr spcFirstLastPara="1" wrap="square" lIns="68575" tIns="81000" rIns="68575" bIns="81000" anchor="b" anchorCtr="1">
            <a:noAutofit/>
          </a:bodyPr>
          <a:lstStyle/>
          <a:p>
            <a:pPr marL="0" lvl="0" indent="0" algn="ctr" rtl="0">
              <a:spcBef>
                <a:spcPts val="0"/>
              </a:spcBef>
              <a:spcAft>
                <a:spcPts val="0"/>
              </a:spcAft>
              <a:buNone/>
            </a:pPr>
            <a:endParaRPr b="1">
              <a:solidFill>
                <a:schemeClr val="dk1"/>
              </a:solidFill>
            </a:endParaRPr>
          </a:p>
          <a:p>
            <a:pPr marL="0" lvl="0" indent="0" algn="ctr" rtl="0">
              <a:spcBef>
                <a:spcPts val="0"/>
              </a:spcBef>
              <a:spcAft>
                <a:spcPts val="0"/>
              </a:spcAft>
              <a:buNone/>
            </a:pPr>
            <a:endParaRPr>
              <a:solidFill>
                <a:schemeClr val="dk1"/>
              </a:solidFill>
              <a:latin typeface="Lato"/>
              <a:ea typeface="Lato"/>
              <a:cs typeface="Lato"/>
              <a:sym typeface="Lato"/>
            </a:endParaRPr>
          </a:p>
          <a:p>
            <a:pPr marL="0" lvl="0" indent="0" algn="ctr" rtl="0">
              <a:spcBef>
                <a:spcPts val="0"/>
              </a:spcBef>
              <a:spcAft>
                <a:spcPts val="0"/>
              </a:spcAft>
              <a:buClr>
                <a:srgbClr val="000000"/>
              </a:buClr>
              <a:buFont typeface="Arial"/>
              <a:buNone/>
            </a:pPr>
            <a:r>
              <a:rPr lang="en" b="1">
                <a:solidFill>
                  <a:schemeClr val="dk1"/>
                </a:solidFill>
                <a:latin typeface="Lato"/>
                <a:ea typeface="Lato"/>
                <a:cs typeface="Lato"/>
                <a:sym typeface="Lato"/>
              </a:rPr>
              <a:t>Read and then delete</a:t>
            </a:r>
            <a:endParaRPr b="1">
              <a:solidFill>
                <a:schemeClr val="dk1"/>
              </a:solidFill>
              <a:latin typeface="Lato"/>
              <a:ea typeface="Lato"/>
              <a:cs typeface="Lato"/>
              <a:sym typeface="Lato"/>
            </a:endParaRPr>
          </a:p>
          <a:p>
            <a:pPr marL="400050" lvl="0" indent="0" algn="l" rtl="0">
              <a:spcBef>
                <a:spcPts val="0"/>
              </a:spcBef>
              <a:spcAft>
                <a:spcPts val="0"/>
              </a:spcAft>
              <a:buNone/>
            </a:pPr>
            <a:endParaRPr>
              <a:solidFill>
                <a:schemeClr val="dk1"/>
              </a:solidFill>
              <a:latin typeface="Lato"/>
              <a:ea typeface="Lato"/>
              <a:cs typeface="Lato"/>
              <a:sym typeface="Lato"/>
            </a:endParaRPr>
          </a:p>
          <a:p>
            <a:pPr marL="400050" lvl="0" indent="0" algn="l" rtl="0">
              <a:spcBef>
                <a:spcPts val="0"/>
              </a:spcBef>
              <a:spcAft>
                <a:spcPts val="0"/>
              </a:spcAft>
              <a:buNone/>
            </a:pPr>
            <a:r>
              <a:rPr lang="en">
                <a:solidFill>
                  <a:schemeClr val="dk1"/>
                </a:solidFill>
                <a:latin typeface="Lato"/>
                <a:ea typeface="Lato"/>
                <a:cs typeface="Lato"/>
                <a:sym typeface="Lato"/>
              </a:rPr>
              <a:t>This is a selection of slides that we encourage you to adopt/adapt for your course (look for the orange stickies)</a:t>
            </a:r>
            <a:endParaRPr i="0" u="none" strike="noStrike" cap="none">
              <a:solidFill>
                <a:schemeClr val="dk1"/>
              </a:solidFill>
              <a:latin typeface="Lato"/>
              <a:ea typeface="Lato"/>
              <a:cs typeface="Lato"/>
              <a:sym typeface="Lato"/>
            </a:endParaRPr>
          </a:p>
          <a:p>
            <a:pPr marL="400050" marR="0" lvl="0" indent="0" algn="l" rtl="0">
              <a:spcBef>
                <a:spcPts val="0"/>
              </a:spcBef>
              <a:spcAft>
                <a:spcPts val="0"/>
              </a:spcAft>
              <a:buNone/>
            </a:pPr>
            <a:endParaRPr>
              <a:solidFill>
                <a:schemeClr val="dk1"/>
              </a:solidFill>
              <a:latin typeface="Lato"/>
              <a:ea typeface="Lato"/>
              <a:cs typeface="Lato"/>
              <a:sym typeface="Lato"/>
            </a:endParaRPr>
          </a:p>
          <a:p>
            <a:pPr marL="400050" marR="0" lvl="0" indent="0" algn="l" rtl="0">
              <a:spcBef>
                <a:spcPts val="0"/>
              </a:spcBef>
              <a:spcAft>
                <a:spcPts val="0"/>
              </a:spcAft>
              <a:buNone/>
            </a:pPr>
            <a:r>
              <a:rPr lang="en" i="0" u="none" strike="noStrike" cap="none">
                <a:solidFill>
                  <a:schemeClr val="dk1"/>
                </a:solidFill>
                <a:latin typeface="Lato"/>
                <a:ea typeface="Lato"/>
                <a:cs typeface="Lato"/>
                <a:sym typeface="Lato"/>
              </a:rPr>
              <a:t>Please </a:t>
            </a:r>
            <a:r>
              <a:rPr lang="en" u="sng">
                <a:solidFill>
                  <a:schemeClr val="dk1"/>
                </a:solidFill>
                <a:latin typeface="Lato"/>
                <a:ea typeface="Lato"/>
                <a:cs typeface="Lato"/>
                <a:sym typeface="Lato"/>
              </a:rPr>
              <a:t>make a copy of </a:t>
            </a:r>
            <a:r>
              <a:rPr lang="en" i="0" u="none" strike="noStrike" cap="none">
                <a:solidFill>
                  <a:schemeClr val="dk1"/>
                </a:solidFill>
                <a:latin typeface="Lato"/>
                <a:ea typeface="Lato"/>
                <a:cs typeface="Lato"/>
                <a:sym typeface="Lato"/>
              </a:rPr>
              <a:t>th</a:t>
            </a:r>
            <a:r>
              <a:rPr lang="en">
                <a:solidFill>
                  <a:schemeClr val="dk1"/>
                </a:solidFill>
                <a:latin typeface="Lato"/>
                <a:ea typeface="Lato"/>
                <a:cs typeface="Lato"/>
                <a:sym typeface="Lato"/>
              </a:rPr>
              <a:t>is slide deck </a:t>
            </a:r>
            <a:r>
              <a:rPr lang="en" i="0" u="none" strike="noStrike" cap="none">
                <a:solidFill>
                  <a:schemeClr val="dk1"/>
                </a:solidFill>
                <a:latin typeface="Lato"/>
                <a:ea typeface="Lato"/>
                <a:cs typeface="Lato"/>
                <a:sym typeface="Lato"/>
              </a:rPr>
              <a:t>and </a:t>
            </a:r>
            <a:r>
              <a:rPr lang="en" i="0" u="sng" strike="noStrike" cap="none">
                <a:solidFill>
                  <a:schemeClr val="dk1"/>
                </a:solidFill>
                <a:latin typeface="Lato"/>
                <a:ea typeface="Lato"/>
                <a:cs typeface="Lato"/>
                <a:sym typeface="Lato"/>
              </a:rPr>
              <a:t>then</a:t>
            </a:r>
            <a:r>
              <a:rPr lang="en" i="0" u="none" strike="noStrike" cap="none">
                <a:solidFill>
                  <a:schemeClr val="dk1"/>
                </a:solidFill>
                <a:latin typeface="Lato"/>
                <a:ea typeface="Lato"/>
                <a:cs typeface="Lato"/>
                <a:sym typeface="Lato"/>
              </a:rPr>
              <a:t> edit your personal copy (these are the master slides :-)</a:t>
            </a:r>
            <a:endParaRPr>
              <a:solidFill>
                <a:schemeClr val="dk1"/>
              </a:solidFill>
              <a:latin typeface="Lato"/>
              <a:ea typeface="Lato"/>
              <a:cs typeface="Lato"/>
              <a:sym typeface="Lato"/>
            </a:endParaRPr>
          </a:p>
          <a:p>
            <a:pPr marL="0" lvl="0" indent="0" algn="l" rtl="0">
              <a:spcBef>
                <a:spcPts val="0"/>
              </a:spcBef>
              <a:spcAft>
                <a:spcPts val="0"/>
              </a:spcAft>
              <a:buNone/>
            </a:pPr>
            <a:endParaRPr sz="1100"/>
          </a:p>
        </p:txBody>
      </p:sp>
      <p:sp>
        <p:nvSpPr>
          <p:cNvPr id="120" name="Google Shape;120;p26"/>
          <p:cNvSpPr txBox="1"/>
          <p:nvPr/>
        </p:nvSpPr>
        <p:spPr>
          <a:xfrm>
            <a:off x="5008400" y="4844350"/>
            <a:ext cx="4091700" cy="2991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21" name="Google Shape;121;p26"/>
          <p:cNvSpPr txBox="1"/>
          <p:nvPr/>
        </p:nvSpPr>
        <p:spPr>
          <a:xfrm>
            <a:off x="1128713" y="4443669"/>
            <a:ext cx="5933262" cy="686311"/>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600"/>
              </a:spcBef>
              <a:spcAft>
                <a:spcPts val="0"/>
              </a:spcAft>
              <a:buNone/>
            </a:pPr>
            <a:r>
              <a:rPr lang="en" sz="800">
                <a:solidFill>
                  <a:schemeClr val="dk1"/>
                </a:solidFill>
                <a:latin typeface="Lato"/>
                <a:ea typeface="Lato"/>
                <a:cs typeface="Lato"/>
                <a:sym typeface="Lato"/>
              </a:rPr>
              <a:t>This slide deck adapts and builds upon the following excellent resource: </a:t>
            </a:r>
            <a:r>
              <a:rPr lang="en" sz="800">
                <a:latin typeface="Lato"/>
                <a:ea typeface="Lato"/>
                <a:cs typeface="Lato"/>
                <a:sym typeface="Lato"/>
              </a:rPr>
              <a:t> </a:t>
            </a:r>
            <a:r>
              <a:rPr lang="en" sz="800" u="sng">
                <a:solidFill>
                  <a:schemeClr val="hlink"/>
                </a:solidFill>
                <a:latin typeface="Lato"/>
                <a:ea typeface="Lato"/>
                <a:cs typeface="Lato"/>
                <a:sym typeface="Lato"/>
                <a:hlinkClick r:id="rId3"/>
              </a:rPr>
              <a:t>How to Incorporate Generative AI</a:t>
            </a:r>
            <a:r>
              <a:rPr lang="en" sz="800">
                <a:latin typeface="Lato"/>
                <a:ea typeface="Lato"/>
                <a:cs typeface="Lato"/>
                <a:sym typeface="Lato"/>
              </a:rPr>
              <a:t> by the </a:t>
            </a:r>
            <a:r>
              <a:rPr lang="en" sz="800" u="sng">
                <a:solidFill>
                  <a:schemeClr val="hlink"/>
                </a:solidFill>
                <a:latin typeface="Lato"/>
                <a:ea typeface="Lato"/>
                <a:cs typeface="Lato"/>
                <a:sym typeface="Lato"/>
                <a:hlinkClick r:id="rId4"/>
              </a:rPr>
              <a:t>Centre for Teaching and Learning</a:t>
            </a:r>
            <a:r>
              <a:rPr lang="en" sz="800">
                <a:latin typeface="Lato"/>
                <a:ea typeface="Lato"/>
                <a:cs typeface="Lato"/>
                <a:sym typeface="Lato"/>
              </a:rPr>
              <a:t> at Durham College is licensed under  </a:t>
            </a:r>
            <a:r>
              <a:rPr lang="en" sz="800" u="sng">
                <a:solidFill>
                  <a:schemeClr val="hlink"/>
                </a:solidFill>
                <a:latin typeface="Lato"/>
                <a:ea typeface="Lato"/>
                <a:cs typeface="Lato"/>
                <a:sym typeface="Lato"/>
                <a:hlinkClick r:id="rId5"/>
              </a:rPr>
              <a:t>CC BY-NC-SA 4.0</a:t>
            </a:r>
            <a:r>
              <a:rPr lang="en" sz="800" u="sng">
                <a:solidFill>
                  <a:schemeClr val="hlink"/>
                </a:solidFill>
                <a:latin typeface="Lato"/>
                <a:ea typeface="Lato"/>
                <a:cs typeface="Lato"/>
                <a:sym typeface="Lato"/>
              </a:rPr>
              <a:t> </a:t>
            </a:r>
            <a:r>
              <a:rPr lang="en" sz="800">
                <a:solidFill>
                  <a:schemeClr val="dk1"/>
                </a:solidFill>
                <a:latin typeface="Lato"/>
                <a:ea typeface="Lato"/>
                <a:cs typeface="Lato"/>
                <a:sym typeface="Lato"/>
              </a:rPr>
              <a:t>and </a:t>
            </a:r>
            <a:r>
              <a:rPr lang="en-US" sz="800">
                <a:latin typeface="Lato"/>
                <a:ea typeface="Lato"/>
                <a:cs typeface="Lato"/>
                <a:sym typeface="Lato"/>
              </a:rPr>
              <a:t>“</a:t>
            </a:r>
            <a:r>
              <a:rPr lang="en-US" sz="800" u="sng">
                <a:solidFill>
                  <a:schemeClr val="hlink"/>
                </a:solidFill>
                <a:latin typeface="Lato"/>
                <a:ea typeface="Lato"/>
                <a:cs typeface="Lato"/>
                <a:sym typeface="Lato"/>
                <a:hlinkClick r:id="rId6"/>
              </a:rPr>
              <a:t>Talking to Students about Generative AI</a:t>
            </a:r>
            <a:r>
              <a:rPr lang="en-US" sz="800">
                <a:latin typeface="Lato"/>
                <a:ea typeface="Lato"/>
                <a:cs typeface="Lato"/>
                <a:sym typeface="Lato"/>
              </a:rPr>
              <a:t>” by Jen Easter and Paula </a:t>
            </a:r>
            <a:r>
              <a:rPr lang="en-US" sz="800" err="1">
                <a:latin typeface="Lato"/>
                <a:ea typeface="Lato"/>
                <a:cs typeface="Lato"/>
                <a:sym typeface="Lato"/>
              </a:rPr>
              <a:t>Demacio</a:t>
            </a:r>
            <a:r>
              <a:rPr lang="en-US" sz="800">
                <a:latin typeface="Lato"/>
                <a:ea typeface="Lato"/>
                <a:cs typeface="Lato"/>
                <a:sym typeface="Lato"/>
              </a:rPr>
              <a:t> is licensed under </a:t>
            </a:r>
            <a:r>
              <a:rPr lang="en-US" sz="800" u="sng">
                <a:solidFill>
                  <a:schemeClr val="hlink"/>
                </a:solidFill>
                <a:latin typeface="Lato"/>
                <a:ea typeface="Lato"/>
                <a:cs typeface="Lato"/>
                <a:sym typeface="Lato"/>
                <a:hlinkClick r:id="rId5"/>
              </a:rPr>
              <a:t>CC BY-NC-SA 4.0</a:t>
            </a:r>
            <a:endParaRPr lang="en-US" sz="800"/>
          </a:p>
        </p:txBody>
      </p:sp>
      <p:pic>
        <p:nvPicPr>
          <p:cNvPr id="122" name="Google Shape;122;p26"/>
          <p:cNvPicPr preferRelativeResize="0"/>
          <p:nvPr/>
        </p:nvPicPr>
        <p:blipFill>
          <a:blip r:embed="rId7">
            <a:alphaModFix/>
          </a:blip>
          <a:stretch>
            <a:fillRect/>
          </a:stretch>
        </p:blipFill>
        <p:spPr>
          <a:xfrm>
            <a:off x="7105875" y="4430150"/>
            <a:ext cx="2038125" cy="713350"/>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78"/>
        <p:cNvGrpSpPr/>
        <p:nvPr/>
      </p:nvGrpSpPr>
      <p:grpSpPr>
        <a:xfrm>
          <a:off x="0" y="0"/>
          <a:ext cx="0" cy="0"/>
          <a:chOff x="0" y="0"/>
          <a:chExt cx="0" cy="0"/>
        </a:xfrm>
      </p:grpSpPr>
      <p:sp>
        <p:nvSpPr>
          <p:cNvPr id="179" name="Google Shape;179;p35"/>
          <p:cNvSpPr txBox="1">
            <a:spLocks noGrp="1"/>
          </p:cNvSpPr>
          <p:nvPr>
            <p:ph type="body" idx="1"/>
          </p:nvPr>
        </p:nvSpPr>
        <p:spPr>
          <a:xfrm>
            <a:off x="628650" y="994050"/>
            <a:ext cx="7886700" cy="4098600"/>
          </a:xfrm>
          <a:prstGeom prst="rect">
            <a:avLst/>
          </a:prstGeom>
        </p:spPr>
        <p:txBody>
          <a:bodyPr spcFirstLastPara="1" wrap="square" lIns="91425" tIns="45700" rIns="91425" bIns="45700" anchor="t" anchorCtr="0">
            <a:noAutofit/>
          </a:bodyPr>
          <a:lstStyle/>
          <a:p>
            <a:pPr marL="0" lvl="0" indent="0" algn="l" rtl="0">
              <a:lnSpc>
                <a:spcPct val="90000"/>
              </a:lnSpc>
              <a:spcBef>
                <a:spcPts val="0"/>
              </a:spcBef>
              <a:spcAft>
                <a:spcPts val="0"/>
              </a:spcAft>
              <a:buClr>
                <a:srgbClr val="0F4BEB"/>
              </a:buClr>
              <a:buSzPts val="2300"/>
              <a:buFont typeface="Arial"/>
              <a:buNone/>
            </a:pPr>
            <a:r>
              <a:rPr lang="en" sz="1600" b="1">
                <a:latin typeface="Lato"/>
                <a:ea typeface="Lato"/>
                <a:cs typeface="Lato"/>
                <a:sym typeface="Lato"/>
              </a:rPr>
              <a:t>Legal/ethical issues</a:t>
            </a:r>
            <a:r>
              <a:rPr lang="en" sz="1600">
                <a:latin typeface="Lato"/>
                <a:ea typeface="Lato"/>
                <a:cs typeface="Lato"/>
                <a:sym typeface="Lato"/>
              </a:rPr>
              <a:t>: pasting protected info into GenAI apps</a:t>
            </a:r>
            <a:endParaRPr sz="1600">
              <a:latin typeface="Lato"/>
              <a:ea typeface="Lato"/>
              <a:cs typeface="Lato"/>
              <a:sym typeface="Lato"/>
            </a:endParaRPr>
          </a:p>
          <a:p>
            <a:pPr marL="0" lvl="0" indent="0" algn="l" rtl="0">
              <a:spcBef>
                <a:spcPts val="0"/>
              </a:spcBef>
              <a:spcAft>
                <a:spcPts val="0"/>
              </a:spcAft>
              <a:buClr>
                <a:srgbClr val="000000"/>
              </a:buClr>
              <a:buFont typeface="Arial"/>
              <a:buNone/>
            </a:pPr>
            <a:r>
              <a:rPr lang="en" sz="1600">
                <a:solidFill>
                  <a:srgbClr val="000000"/>
                </a:solidFill>
                <a:latin typeface="Lato"/>
                <a:ea typeface="Lato"/>
                <a:cs typeface="Lato"/>
                <a:sym typeface="Lato"/>
              </a:rPr>
              <a:t>It may be unlawful to enter material using the chat function of a GenAI app if the material is protected by laws, such as:</a:t>
            </a:r>
            <a:endParaRPr sz="1600">
              <a:solidFill>
                <a:srgbClr val="000000"/>
              </a:solidFill>
              <a:latin typeface="Lato"/>
              <a:ea typeface="Lato"/>
              <a:cs typeface="Lato"/>
              <a:sym typeface="Lato"/>
            </a:endParaRPr>
          </a:p>
          <a:p>
            <a:pPr marL="0" lvl="0" indent="0" algn="l" rtl="0">
              <a:spcBef>
                <a:spcPts val="0"/>
              </a:spcBef>
              <a:spcAft>
                <a:spcPts val="0"/>
              </a:spcAft>
              <a:buClr>
                <a:srgbClr val="000000"/>
              </a:buClr>
              <a:buFont typeface="Arial"/>
              <a:buNone/>
            </a:pPr>
            <a:endParaRPr sz="1600">
              <a:solidFill>
                <a:srgbClr val="000000"/>
              </a:solidFill>
              <a:latin typeface="Lato"/>
              <a:ea typeface="Lato"/>
              <a:cs typeface="Lato"/>
              <a:sym typeface="Lato"/>
            </a:endParaRPr>
          </a:p>
          <a:p>
            <a:pPr marL="215900" lvl="0" indent="-215900" algn="l" rtl="0">
              <a:spcBef>
                <a:spcPts val="0"/>
              </a:spcBef>
              <a:spcAft>
                <a:spcPts val="0"/>
              </a:spcAft>
              <a:buClr>
                <a:srgbClr val="000000"/>
              </a:buClr>
              <a:buSzPts val="1600"/>
              <a:buFont typeface="Lato"/>
              <a:buChar char="•"/>
            </a:pPr>
            <a:r>
              <a:rPr lang="en" sz="1600">
                <a:solidFill>
                  <a:srgbClr val="000000"/>
                </a:solidFill>
                <a:latin typeface="Lato"/>
                <a:ea typeface="Lato"/>
                <a:cs typeface="Lato"/>
                <a:sym typeface="Lato"/>
              </a:rPr>
              <a:t>privacy laws</a:t>
            </a:r>
            <a:endParaRPr sz="1600">
              <a:solidFill>
                <a:srgbClr val="000000"/>
              </a:solidFill>
              <a:latin typeface="Lato"/>
              <a:ea typeface="Lato"/>
              <a:cs typeface="Lato"/>
              <a:sym typeface="Lato"/>
            </a:endParaRPr>
          </a:p>
          <a:p>
            <a:pPr marL="215900" lvl="0" indent="-215900" algn="l" rtl="0">
              <a:spcBef>
                <a:spcPts val="0"/>
              </a:spcBef>
              <a:spcAft>
                <a:spcPts val="0"/>
              </a:spcAft>
              <a:buClr>
                <a:srgbClr val="000000"/>
              </a:buClr>
              <a:buSzPts val="1600"/>
              <a:buFont typeface="Lato"/>
              <a:buChar char="•"/>
            </a:pPr>
            <a:r>
              <a:rPr lang="en" sz="1600">
                <a:solidFill>
                  <a:srgbClr val="000000"/>
                </a:solidFill>
                <a:latin typeface="Lato"/>
                <a:ea typeface="Lato"/>
                <a:cs typeface="Lato"/>
                <a:sym typeface="Lato"/>
              </a:rPr>
              <a:t>intellectual property laws</a:t>
            </a:r>
            <a:endParaRPr sz="1600">
              <a:solidFill>
                <a:srgbClr val="000000"/>
              </a:solidFill>
              <a:latin typeface="Lato"/>
              <a:ea typeface="Lato"/>
              <a:cs typeface="Lato"/>
              <a:sym typeface="Lato"/>
            </a:endParaRPr>
          </a:p>
          <a:p>
            <a:pPr marL="215900" lvl="0" indent="-215900" algn="l" rtl="0">
              <a:spcBef>
                <a:spcPts val="0"/>
              </a:spcBef>
              <a:spcAft>
                <a:spcPts val="0"/>
              </a:spcAft>
              <a:buClr>
                <a:srgbClr val="000000"/>
              </a:buClr>
              <a:buSzPts val="1600"/>
              <a:buFont typeface="Lato"/>
              <a:buChar char="•"/>
            </a:pPr>
            <a:r>
              <a:rPr lang="en" sz="1600">
                <a:solidFill>
                  <a:srgbClr val="000000"/>
                </a:solidFill>
                <a:latin typeface="Lato"/>
                <a:ea typeface="Lato"/>
                <a:cs typeface="Lato"/>
                <a:sym typeface="Lato"/>
              </a:rPr>
              <a:t>otherwise confidential (e.g., a court order) </a:t>
            </a:r>
          </a:p>
          <a:p>
            <a:pPr marL="0" lvl="0" indent="0" algn="l" rtl="0">
              <a:spcBef>
                <a:spcPts val="0"/>
              </a:spcBef>
              <a:spcAft>
                <a:spcPts val="0"/>
              </a:spcAft>
              <a:buClr>
                <a:srgbClr val="000000"/>
              </a:buClr>
              <a:buSzPts val="1600"/>
              <a:buNone/>
            </a:pPr>
            <a:endParaRPr sz="1600">
              <a:solidFill>
                <a:srgbClr val="000000"/>
              </a:solidFill>
              <a:latin typeface="Lato"/>
              <a:ea typeface="Lato"/>
              <a:cs typeface="Lato"/>
              <a:sym typeface="Lato"/>
            </a:endParaRPr>
          </a:p>
          <a:p>
            <a:pPr marL="0" lvl="0" indent="0" algn="l" rtl="0">
              <a:spcBef>
                <a:spcPts val="0"/>
              </a:spcBef>
              <a:spcAft>
                <a:spcPts val="0"/>
              </a:spcAft>
              <a:buClr>
                <a:srgbClr val="000000"/>
              </a:buClr>
              <a:buFont typeface="Arial"/>
              <a:buNone/>
            </a:pPr>
            <a:r>
              <a:rPr lang="en" sz="1600">
                <a:solidFill>
                  <a:srgbClr val="000000"/>
                </a:solidFill>
                <a:latin typeface="Lato"/>
                <a:ea typeface="Lato"/>
                <a:cs typeface="Lato"/>
                <a:sym typeface="Lato"/>
              </a:rPr>
              <a:t>Most GenAI apps use the information we input to further train their technology, and may reproduce what we enter for other users</a:t>
            </a:r>
            <a:endParaRPr sz="1600">
              <a:solidFill>
                <a:srgbClr val="000000"/>
              </a:solidFill>
              <a:latin typeface="Lato"/>
              <a:ea typeface="Lato"/>
              <a:cs typeface="Lato"/>
              <a:sym typeface="Lato"/>
            </a:endParaRPr>
          </a:p>
          <a:p>
            <a:pPr marL="0" lvl="0" indent="0" algn="l" rtl="0">
              <a:spcBef>
                <a:spcPts val="0"/>
              </a:spcBef>
              <a:spcAft>
                <a:spcPts val="0"/>
              </a:spcAft>
              <a:buClr>
                <a:srgbClr val="000000"/>
              </a:buClr>
              <a:buFont typeface="Arial"/>
              <a:buNone/>
            </a:pPr>
            <a:endParaRPr sz="1600">
              <a:solidFill>
                <a:srgbClr val="000000"/>
              </a:solidFill>
              <a:latin typeface="Lato"/>
              <a:ea typeface="Lato"/>
              <a:cs typeface="Lato"/>
              <a:sym typeface="Lato"/>
            </a:endParaRPr>
          </a:p>
          <a:p>
            <a:pPr marL="0" lvl="0" indent="0" algn="l" rtl="0">
              <a:lnSpc>
                <a:spcPct val="115000"/>
              </a:lnSpc>
              <a:spcBef>
                <a:spcPts val="0"/>
              </a:spcBef>
              <a:spcAft>
                <a:spcPts val="0"/>
              </a:spcAft>
              <a:buNone/>
            </a:pPr>
            <a:r>
              <a:rPr lang="en" sz="1600" b="1">
                <a:solidFill>
                  <a:srgbClr val="000000"/>
                </a:solidFill>
                <a:latin typeface="Lato"/>
                <a:ea typeface="Lato"/>
                <a:cs typeface="Lato"/>
                <a:sym typeface="Lato"/>
              </a:rPr>
              <a:t>Privacy</a:t>
            </a:r>
            <a:r>
              <a:rPr lang="en" sz="1600">
                <a:solidFill>
                  <a:srgbClr val="000000"/>
                </a:solidFill>
                <a:latin typeface="Lato"/>
                <a:ea typeface="Lato"/>
                <a:cs typeface="Lato"/>
                <a:sym typeface="Lato"/>
              </a:rPr>
              <a:t>: ChatGPT currently requires an account (and therefore collects data)</a:t>
            </a:r>
            <a:endParaRPr sz="1600">
              <a:solidFill>
                <a:srgbClr val="000000"/>
              </a:solidFill>
              <a:latin typeface="Lato"/>
              <a:ea typeface="Lato"/>
              <a:cs typeface="Lato"/>
              <a:sym typeface="Lato"/>
            </a:endParaRPr>
          </a:p>
          <a:p>
            <a:pPr marL="457200" lvl="0" indent="-228600" algn="l" rtl="0">
              <a:lnSpc>
                <a:spcPct val="115000"/>
              </a:lnSpc>
              <a:spcBef>
                <a:spcPts val="0"/>
              </a:spcBef>
              <a:spcAft>
                <a:spcPts val="0"/>
              </a:spcAft>
              <a:buNone/>
            </a:pPr>
            <a:r>
              <a:rPr lang="en" sz="1600">
                <a:solidFill>
                  <a:srgbClr val="000000"/>
                </a:solidFill>
                <a:latin typeface="Lato"/>
                <a:ea typeface="Lato"/>
                <a:cs typeface="Lato"/>
                <a:sym typeface="Lato"/>
              </a:rPr>
              <a:t>·  	</a:t>
            </a:r>
            <a:r>
              <a:rPr lang="en" sz="1600">
                <a:solidFill>
                  <a:srgbClr val="000000"/>
                </a:solidFill>
                <a:highlight>
                  <a:srgbClr val="FEFEFE"/>
                </a:highlight>
                <a:latin typeface="Lato"/>
                <a:ea typeface="Lato"/>
                <a:cs typeface="Lato"/>
                <a:sym typeface="Lato"/>
              </a:rPr>
              <a:t>All LLM prompts and inputs work to help the AI tool evolve……</a:t>
            </a:r>
            <a:endParaRPr sz="1600">
              <a:solidFill>
                <a:srgbClr val="000000"/>
              </a:solidFill>
              <a:highlight>
                <a:srgbClr val="FEFEFE"/>
              </a:highlight>
              <a:latin typeface="Lato"/>
              <a:ea typeface="Lato"/>
              <a:cs typeface="Lato"/>
              <a:sym typeface="Lato"/>
            </a:endParaRPr>
          </a:p>
          <a:p>
            <a:pPr marL="914400" lvl="0" indent="-228600" algn="l" rtl="0">
              <a:lnSpc>
                <a:spcPct val="115000"/>
              </a:lnSpc>
              <a:spcBef>
                <a:spcPts val="0"/>
              </a:spcBef>
              <a:spcAft>
                <a:spcPts val="0"/>
              </a:spcAft>
              <a:buNone/>
            </a:pPr>
            <a:r>
              <a:rPr lang="en" sz="1600">
                <a:solidFill>
                  <a:srgbClr val="000000"/>
                </a:solidFill>
                <a:latin typeface="Lato"/>
                <a:ea typeface="Lato"/>
                <a:cs typeface="Lato"/>
                <a:sym typeface="Lato"/>
              </a:rPr>
              <a:t>o   the technology is very new and many questions are being asked about the ethics of AI and the practices of the company OpenAI</a:t>
            </a:r>
            <a:endParaRPr sz="1600">
              <a:solidFill>
                <a:srgbClr val="000000"/>
              </a:solidFill>
              <a:latin typeface="Lato"/>
              <a:ea typeface="Lato"/>
              <a:cs typeface="Lato"/>
              <a:sym typeface="Lato"/>
            </a:endParaRPr>
          </a:p>
          <a:p>
            <a:pPr marL="0" lvl="0" indent="0" algn="l" rtl="0">
              <a:spcBef>
                <a:spcPts val="600"/>
              </a:spcBef>
              <a:spcAft>
                <a:spcPts val="900"/>
              </a:spcAft>
              <a:buNone/>
            </a:pPr>
            <a:endParaRPr/>
          </a:p>
        </p:txBody>
      </p:sp>
      <p:sp>
        <p:nvSpPr>
          <p:cNvPr id="180" name="Google Shape;180;p35"/>
          <p:cNvSpPr txBox="1">
            <a:spLocks noGrp="1"/>
          </p:cNvSpPr>
          <p:nvPr>
            <p:ph type="title"/>
          </p:nvPr>
        </p:nvSpPr>
        <p:spPr>
          <a:xfrm>
            <a:off x="728041" y="1"/>
            <a:ext cx="8415900" cy="850200"/>
          </a:xfrm>
          <a:prstGeom prst="rect">
            <a:avLst/>
          </a:prstGeom>
        </p:spPr>
        <p:txBody>
          <a:bodyPr spcFirstLastPara="1" wrap="square" lIns="91425" tIns="45700" rIns="91425" bIns="45700" anchor="ctr" anchorCtr="0">
            <a:normAutofit/>
          </a:bodyPr>
          <a:lstStyle/>
          <a:p>
            <a:pPr marL="0" lvl="0" indent="0" algn="l" rtl="0">
              <a:spcBef>
                <a:spcPts val="0"/>
              </a:spcBef>
              <a:spcAft>
                <a:spcPts val="0"/>
              </a:spcAft>
              <a:buNone/>
            </a:pPr>
            <a:r>
              <a:rPr lang="en"/>
              <a:t>Limitations of AI (2)</a:t>
            </a:r>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84"/>
        <p:cNvGrpSpPr/>
        <p:nvPr/>
      </p:nvGrpSpPr>
      <p:grpSpPr>
        <a:xfrm>
          <a:off x="0" y="0"/>
          <a:ext cx="0" cy="0"/>
          <a:chOff x="0" y="0"/>
          <a:chExt cx="0" cy="0"/>
        </a:xfrm>
      </p:grpSpPr>
      <p:sp>
        <p:nvSpPr>
          <p:cNvPr id="185" name="Google Shape;185;p36"/>
          <p:cNvSpPr txBox="1">
            <a:spLocks noGrp="1"/>
          </p:cNvSpPr>
          <p:nvPr>
            <p:ph type="title"/>
          </p:nvPr>
        </p:nvSpPr>
        <p:spPr>
          <a:xfrm>
            <a:off x="658174" y="1695938"/>
            <a:ext cx="8043064" cy="18426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lt1"/>
              </a:buClr>
              <a:buSzPts val="6000"/>
              <a:buFont typeface="Arial Black"/>
              <a:buNone/>
            </a:pPr>
            <a:r>
              <a:rPr lang="en" sz="4100" b="0"/>
              <a:t>Using GenAI in this course</a:t>
            </a:r>
            <a:endParaRPr sz="4100" b="0"/>
          </a:p>
        </p:txBody>
      </p:sp>
      <p:sp>
        <p:nvSpPr>
          <p:cNvPr id="186" name="Google Shape;186;p36"/>
          <p:cNvSpPr/>
          <p:nvPr/>
        </p:nvSpPr>
        <p:spPr>
          <a:xfrm rot="-578170">
            <a:off x="3145237" y="955650"/>
            <a:ext cx="3738549" cy="3323176"/>
          </a:xfrm>
          <a:prstGeom prst="foldedCorner">
            <a:avLst>
              <a:gd name="adj" fmla="val 16667"/>
            </a:avLst>
          </a:prstGeom>
          <a:solidFill>
            <a:srgbClr val="F2A900"/>
          </a:solidFill>
          <a:ln w="12700" cap="flat" cmpd="sng">
            <a:solidFill>
              <a:schemeClr val="accent5"/>
            </a:solidFill>
            <a:prstDash val="solid"/>
            <a:miter lim="800000"/>
            <a:headEnd type="none" w="sm" len="sm"/>
            <a:tailEnd type="none" w="sm" len="sm"/>
          </a:ln>
        </p:spPr>
        <p:txBody>
          <a:bodyPr spcFirstLastPara="1" wrap="square" lIns="68575" tIns="822950" rIns="68575" bIns="81000" anchor="b" anchorCtr="1">
            <a:noAutofit/>
          </a:bodyPr>
          <a:lstStyle/>
          <a:p>
            <a:pPr marL="0" lvl="0" indent="0" algn="ctr" rtl="0">
              <a:spcBef>
                <a:spcPts val="1800"/>
              </a:spcBef>
              <a:spcAft>
                <a:spcPts val="0"/>
              </a:spcAft>
              <a:buNone/>
            </a:pPr>
            <a:r>
              <a:rPr lang="en" b="1">
                <a:solidFill>
                  <a:schemeClr val="dk1"/>
                </a:solidFill>
                <a:latin typeface="Lato"/>
                <a:ea typeface="Lato"/>
                <a:cs typeface="Lato"/>
                <a:sym typeface="Lato"/>
              </a:rPr>
              <a:t>Read and then delete</a:t>
            </a:r>
            <a:br>
              <a:rPr lang="en" b="1">
                <a:solidFill>
                  <a:schemeClr val="dk1"/>
                </a:solidFill>
                <a:latin typeface="Lato"/>
                <a:ea typeface="Lato"/>
                <a:cs typeface="Lato"/>
                <a:sym typeface="Lato"/>
              </a:rPr>
            </a:br>
            <a:endParaRPr b="1">
              <a:solidFill>
                <a:schemeClr val="dk1"/>
              </a:solidFill>
              <a:latin typeface="Lato"/>
              <a:ea typeface="Lato"/>
              <a:cs typeface="Lato"/>
              <a:sym typeface="Lato"/>
            </a:endParaRPr>
          </a:p>
          <a:p>
            <a:pPr marL="0" lvl="0" indent="0" algn="l" rtl="0">
              <a:spcBef>
                <a:spcPts val="400"/>
              </a:spcBef>
              <a:spcAft>
                <a:spcPts val="0"/>
              </a:spcAft>
              <a:buNone/>
            </a:pPr>
            <a:r>
              <a:rPr lang="en">
                <a:latin typeface="Lato"/>
                <a:ea typeface="Lato"/>
                <a:cs typeface="Lato"/>
                <a:sym typeface="Lato"/>
              </a:rPr>
              <a:t>Although there is always space for exploration and experimentation, incorporation of GenAI into teaching and learning should be purposeful and in alignment with fundamental learning objectives and/or skills for job readiness. As with all course expectations, clear communication is key.</a:t>
            </a:r>
            <a:endParaRPr>
              <a:latin typeface="Lato"/>
              <a:ea typeface="Lato"/>
              <a:cs typeface="Lato"/>
              <a:sym typeface="Lato"/>
            </a:endParaRPr>
          </a:p>
          <a:p>
            <a:pPr marL="0" lvl="0" indent="0" algn="l" rtl="0">
              <a:spcBef>
                <a:spcPts val="0"/>
              </a:spcBef>
              <a:spcAft>
                <a:spcPts val="0"/>
              </a:spcAft>
              <a:buNone/>
            </a:pPr>
            <a:endParaRPr sz="1200">
              <a:latin typeface="Lato"/>
              <a:ea typeface="Lato"/>
              <a:cs typeface="Lato"/>
              <a:sym typeface="Lato"/>
            </a:endParaRPr>
          </a:p>
          <a:p>
            <a:pPr marL="0" lvl="0" indent="0" algn="l" rtl="0">
              <a:spcBef>
                <a:spcPts val="0"/>
              </a:spcBef>
              <a:spcAft>
                <a:spcPts val="0"/>
              </a:spcAft>
              <a:buNone/>
            </a:pPr>
            <a:endParaRPr sz="1200">
              <a:latin typeface="Lato"/>
              <a:ea typeface="Lato"/>
              <a:cs typeface="Lato"/>
              <a:sym typeface="Lato"/>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90"/>
        <p:cNvGrpSpPr/>
        <p:nvPr/>
      </p:nvGrpSpPr>
      <p:grpSpPr>
        <a:xfrm>
          <a:off x="0" y="0"/>
          <a:ext cx="0" cy="0"/>
          <a:chOff x="0" y="0"/>
          <a:chExt cx="0" cy="0"/>
        </a:xfrm>
      </p:grpSpPr>
      <p:pic>
        <p:nvPicPr>
          <p:cNvPr id="191" name="Google Shape;191;p37"/>
          <p:cNvPicPr preferRelativeResize="0"/>
          <p:nvPr/>
        </p:nvPicPr>
        <p:blipFill>
          <a:blip r:embed="rId3">
            <a:alphaModFix/>
          </a:blip>
          <a:stretch>
            <a:fillRect/>
          </a:stretch>
        </p:blipFill>
        <p:spPr>
          <a:xfrm>
            <a:off x="2182075" y="0"/>
            <a:ext cx="5455226" cy="1815575"/>
          </a:xfrm>
          <a:prstGeom prst="rect">
            <a:avLst/>
          </a:prstGeom>
          <a:noFill/>
          <a:ln>
            <a:noFill/>
          </a:ln>
        </p:spPr>
      </p:pic>
      <p:sp>
        <p:nvSpPr>
          <p:cNvPr id="192" name="Google Shape;192;p37"/>
          <p:cNvSpPr txBox="1"/>
          <p:nvPr/>
        </p:nvSpPr>
        <p:spPr>
          <a:xfrm>
            <a:off x="245100" y="1963950"/>
            <a:ext cx="8653800" cy="30327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 sz="2400" b="1" u="sng">
                <a:solidFill>
                  <a:srgbClr val="A03015"/>
                </a:solidFill>
                <a:latin typeface="Oswald"/>
                <a:ea typeface="Oswald"/>
                <a:cs typeface="Oswald"/>
                <a:sym typeface="Oswald"/>
              </a:rPr>
              <a:t>Academic misconduct</a:t>
            </a:r>
            <a:endParaRPr sz="2400" b="1" u="sng">
              <a:solidFill>
                <a:srgbClr val="A03015"/>
              </a:solidFill>
              <a:latin typeface="Oswald"/>
              <a:ea typeface="Oswald"/>
              <a:cs typeface="Oswald"/>
              <a:sym typeface="Oswald"/>
            </a:endParaRPr>
          </a:p>
          <a:p>
            <a:pPr marL="457200" lvl="0" indent="-317500" algn="l" rtl="0">
              <a:lnSpc>
                <a:spcPct val="115000"/>
              </a:lnSpc>
              <a:spcBef>
                <a:spcPts val="2200"/>
              </a:spcBef>
              <a:spcAft>
                <a:spcPts val="0"/>
              </a:spcAft>
              <a:buClr>
                <a:srgbClr val="414142"/>
              </a:buClr>
              <a:buSzPts val="1400"/>
              <a:buFont typeface="Lato"/>
              <a:buChar char="●"/>
            </a:pPr>
            <a:r>
              <a:rPr lang="en">
                <a:solidFill>
                  <a:srgbClr val="414142"/>
                </a:solidFill>
                <a:highlight>
                  <a:srgbClr val="FFFFFF"/>
                </a:highlight>
                <a:latin typeface="Lato"/>
                <a:ea typeface="Lato"/>
                <a:cs typeface="Lato"/>
                <a:sym typeface="Lato"/>
              </a:rPr>
              <a:t>Using GenAI tools, including ChatGPT or other AI writing tools, to complete an assignment may be considered academic misconduct. </a:t>
            </a:r>
            <a:r>
              <a:rPr lang="en-US">
                <a:solidFill>
                  <a:srgbClr val="414142"/>
                </a:solidFill>
                <a:highlight>
                  <a:srgbClr val="FFFFFF"/>
                </a:highlight>
                <a:latin typeface="Lato"/>
                <a:ea typeface="Lato"/>
                <a:cs typeface="Lato"/>
                <a:sym typeface="Lato"/>
              </a:rPr>
              <a:t>R</a:t>
            </a:r>
            <a:r>
              <a:rPr lang="en">
                <a:solidFill>
                  <a:srgbClr val="414142"/>
                </a:solidFill>
                <a:highlight>
                  <a:srgbClr val="FFFFFF"/>
                </a:highlight>
                <a:latin typeface="Lato"/>
                <a:ea typeface="Lato"/>
                <a:cs typeface="Lato"/>
                <a:sym typeface="Lato"/>
              </a:rPr>
              <a:t>efer to VIU’s </a:t>
            </a:r>
            <a:r>
              <a:rPr lang="en">
                <a:solidFill>
                  <a:srgbClr val="414142"/>
                </a:solidFill>
                <a:highlight>
                  <a:srgbClr val="FFFFFF"/>
                </a:highlight>
                <a:latin typeface="Lato"/>
                <a:ea typeface="Lato"/>
                <a:cs typeface="Lato"/>
                <a:sym typeface="Lato"/>
                <a:hlinkClick r:id="rId4"/>
              </a:rPr>
              <a:t>polices</a:t>
            </a:r>
            <a:r>
              <a:rPr lang="en">
                <a:solidFill>
                  <a:srgbClr val="414142"/>
                </a:solidFill>
                <a:highlight>
                  <a:srgbClr val="FFFFFF"/>
                </a:highlight>
                <a:latin typeface="Lato"/>
                <a:ea typeface="Lato"/>
                <a:cs typeface="Lato"/>
                <a:sym typeface="Lato"/>
              </a:rPr>
              <a:t>, specifically, </a:t>
            </a:r>
            <a:r>
              <a:rPr lang="en-US" b="0" i="0" u="none" strike="noStrike">
                <a:effectLst/>
                <a:latin typeface="ProximaNova"/>
                <a:hlinkClick r:id="rId5"/>
              </a:rPr>
              <a:t>Student Academic Integrity Procedure (96.01.001)</a:t>
            </a:r>
            <a:r>
              <a:rPr lang="en-US" u="none" strike="noStrike">
                <a:solidFill>
                  <a:srgbClr val="333333"/>
                </a:solidFill>
                <a:latin typeface="ProximaNova"/>
              </a:rPr>
              <a:t>.</a:t>
            </a:r>
            <a:br>
              <a:rPr lang="en">
                <a:solidFill>
                  <a:srgbClr val="004C97"/>
                </a:solidFill>
                <a:highlight>
                  <a:srgbClr val="FFFFFF"/>
                </a:highlight>
                <a:latin typeface="Lato"/>
                <a:ea typeface="Lato"/>
                <a:cs typeface="Lato"/>
                <a:sym typeface="Lato"/>
              </a:rPr>
            </a:br>
            <a:endParaRPr>
              <a:solidFill>
                <a:srgbClr val="004C97"/>
              </a:solidFill>
              <a:highlight>
                <a:srgbClr val="FFFFFF"/>
              </a:highlight>
              <a:latin typeface="Lato"/>
              <a:ea typeface="Lato"/>
              <a:cs typeface="Lato"/>
              <a:sym typeface="Lato"/>
            </a:endParaRPr>
          </a:p>
          <a:p>
            <a:pPr marL="457200" lvl="0" indent="-317500" algn="l" rtl="0">
              <a:lnSpc>
                <a:spcPct val="115000"/>
              </a:lnSpc>
              <a:spcBef>
                <a:spcPts val="0"/>
              </a:spcBef>
              <a:spcAft>
                <a:spcPts val="0"/>
              </a:spcAft>
              <a:buClr>
                <a:srgbClr val="414142"/>
              </a:buClr>
              <a:buSzPts val="1400"/>
              <a:buFont typeface="Lato"/>
              <a:buChar char="●"/>
            </a:pPr>
            <a:r>
              <a:rPr lang="en">
                <a:solidFill>
                  <a:srgbClr val="414142"/>
                </a:solidFill>
                <a:highlight>
                  <a:srgbClr val="FFFFFF"/>
                </a:highlight>
                <a:latin typeface="Lato"/>
                <a:ea typeface="Lato"/>
                <a:cs typeface="Lato"/>
                <a:sym typeface="Lato"/>
              </a:rPr>
              <a:t>Using a tool such as ChatGPT and falsely representing the ideas or the wording as your own is considered academic misconduct in this assignment/course. This would be considered “plagiarism” </a:t>
            </a:r>
            <a:r>
              <a:rPr lang="en-US" b="0" i="0" u="none" strike="noStrike">
                <a:effectLst/>
                <a:latin typeface="ProximaNova"/>
                <a:hlinkClick r:id="rId5"/>
              </a:rPr>
              <a:t>Student Academic Integrity Procedure (96.01.001)</a:t>
            </a:r>
            <a:r>
              <a:rPr lang="en-US" u="none" strike="noStrike">
                <a:solidFill>
                  <a:srgbClr val="333333"/>
                </a:solidFill>
                <a:latin typeface="ProximaNova"/>
              </a:rPr>
              <a:t>.</a:t>
            </a:r>
            <a:endParaRPr sz="1600">
              <a:latin typeface="Lato"/>
              <a:ea typeface="Lato"/>
              <a:cs typeface="Lato"/>
              <a:sym typeface="Lato"/>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96"/>
        <p:cNvGrpSpPr/>
        <p:nvPr/>
      </p:nvGrpSpPr>
      <p:grpSpPr>
        <a:xfrm>
          <a:off x="0" y="0"/>
          <a:ext cx="0" cy="0"/>
          <a:chOff x="0" y="0"/>
          <a:chExt cx="0" cy="0"/>
        </a:xfrm>
      </p:grpSpPr>
      <p:sp>
        <p:nvSpPr>
          <p:cNvPr id="197" name="Google Shape;197;p38"/>
          <p:cNvSpPr txBox="1">
            <a:spLocks noGrp="1"/>
          </p:cNvSpPr>
          <p:nvPr>
            <p:ph type="title"/>
          </p:nvPr>
        </p:nvSpPr>
        <p:spPr>
          <a:xfrm>
            <a:off x="728050" y="210425"/>
            <a:ext cx="8415900" cy="639900"/>
          </a:xfrm>
          <a:prstGeom prst="rect">
            <a:avLst/>
          </a:prstGeom>
          <a:noFill/>
          <a:ln>
            <a:noFill/>
          </a:ln>
        </p:spPr>
        <p:txBody>
          <a:bodyPr spcFirstLastPara="1" wrap="square" lIns="91425" tIns="45700" rIns="91425" bIns="45700" anchor="ctr" anchorCtr="0">
            <a:normAutofit/>
          </a:bodyPr>
          <a:lstStyle/>
          <a:p>
            <a:pPr marL="0" lvl="0" indent="0" algn="l" rtl="0">
              <a:spcBef>
                <a:spcPts val="0"/>
              </a:spcBef>
              <a:spcAft>
                <a:spcPts val="0"/>
              </a:spcAft>
              <a:buClr>
                <a:schemeClr val="dk1"/>
              </a:buClr>
              <a:buSzPct val="100000"/>
              <a:buFont typeface="Arial Black"/>
              <a:buNone/>
            </a:pPr>
            <a:r>
              <a:rPr lang="en"/>
              <a:t>Using GenAI in your courses</a:t>
            </a:r>
            <a:endParaRPr/>
          </a:p>
          <a:p>
            <a:pPr marL="0" lvl="0" indent="0" algn="l" rtl="0">
              <a:lnSpc>
                <a:spcPct val="90000"/>
              </a:lnSpc>
              <a:spcBef>
                <a:spcPts val="0"/>
              </a:spcBef>
              <a:spcAft>
                <a:spcPts val="0"/>
              </a:spcAft>
              <a:buClr>
                <a:schemeClr val="dk1"/>
              </a:buClr>
              <a:buSzPct val="100000"/>
              <a:buFont typeface="Arial Black"/>
              <a:buNone/>
            </a:pPr>
            <a:endParaRPr/>
          </a:p>
        </p:txBody>
      </p:sp>
      <p:sp>
        <p:nvSpPr>
          <p:cNvPr id="198" name="Google Shape;198;p38"/>
          <p:cNvSpPr txBox="1">
            <a:spLocks noGrp="1"/>
          </p:cNvSpPr>
          <p:nvPr>
            <p:ph type="body" idx="1"/>
          </p:nvPr>
        </p:nvSpPr>
        <p:spPr>
          <a:xfrm>
            <a:off x="2844625" y="1049925"/>
            <a:ext cx="5471700" cy="3646200"/>
          </a:xfrm>
          <a:prstGeom prst="rect">
            <a:avLst/>
          </a:prstGeom>
          <a:noFill/>
          <a:ln>
            <a:noFill/>
          </a:ln>
        </p:spPr>
        <p:txBody>
          <a:bodyPr spcFirstLastPara="1" wrap="square" lIns="91425" tIns="45700" rIns="91425" bIns="45700" anchor="t" anchorCtr="0">
            <a:noAutofit/>
          </a:bodyPr>
          <a:lstStyle/>
          <a:p>
            <a:pPr marL="0" lvl="0" indent="0" algn="l" rtl="0">
              <a:lnSpc>
                <a:spcPct val="115000"/>
              </a:lnSpc>
              <a:spcBef>
                <a:spcPts val="0"/>
              </a:spcBef>
              <a:spcAft>
                <a:spcPts val="0"/>
              </a:spcAft>
              <a:buNone/>
            </a:pPr>
            <a:endParaRPr sz="1200">
              <a:solidFill>
                <a:srgbClr val="000000"/>
              </a:solidFill>
              <a:latin typeface="Times New Roman"/>
              <a:ea typeface="Times New Roman"/>
              <a:cs typeface="Times New Roman"/>
              <a:sym typeface="Times New Roman"/>
            </a:endParaRPr>
          </a:p>
          <a:p>
            <a:pPr marL="457200" lvl="0" indent="-228600" algn="l" rtl="0">
              <a:lnSpc>
                <a:spcPct val="115000"/>
              </a:lnSpc>
              <a:spcBef>
                <a:spcPts val="0"/>
              </a:spcBef>
              <a:spcAft>
                <a:spcPts val="0"/>
              </a:spcAft>
              <a:buNone/>
            </a:pPr>
            <a:endParaRPr sz="1200" u="sng">
              <a:solidFill>
                <a:srgbClr val="0563C1"/>
              </a:solidFill>
              <a:latin typeface="Times New Roman"/>
              <a:ea typeface="Times New Roman"/>
              <a:cs typeface="Times New Roman"/>
              <a:sym typeface="Times New Roman"/>
            </a:endParaRPr>
          </a:p>
          <a:p>
            <a:pPr marL="0" marR="152400" lvl="0" indent="0" algn="l" rtl="0">
              <a:lnSpc>
                <a:spcPct val="100000"/>
              </a:lnSpc>
              <a:spcBef>
                <a:spcPts val="0"/>
              </a:spcBef>
              <a:spcAft>
                <a:spcPts val="0"/>
              </a:spcAft>
              <a:buNone/>
            </a:pPr>
            <a:br>
              <a:rPr lang="en" sz="1600" b="1">
                <a:solidFill>
                  <a:srgbClr val="274E13"/>
                </a:solidFill>
                <a:latin typeface="Oswald"/>
                <a:ea typeface="Oswald"/>
                <a:cs typeface="Oswald"/>
                <a:sym typeface="Oswald"/>
              </a:rPr>
            </a:br>
            <a:r>
              <a:rPr lang="en" sz="1600" b="1">
                <a:solidFill>
                  <a:srgbClr val="274E13"/>
                </a:solidFill>
                <a:latin typeface="Oswald"/>
                <a:ea typeface="Oswald"/>
                <a:cs typeface="Oswald"/>
                <a:sym typeface="Oswald"/>
              </a:rPr>
              <a:t>THE USE OF GENERATIVE AI IS PERMITTED IN THIS COURSE</a:t>
            </a:r>
            <a:endParaRPr sz="1600" b="1">
              <a:solidFill>
                <a:srgbClr val="274E13"/>
              </a:solidFill>
              <a:latin typeface="Oswald"/>
              <a:ea typeface="Oswald"/>
              <a:cs typeface="Oswald"/>
              <a:sym typeface="Oswald"/>
            </a:endParaRPr>
          </a:p>
          <a:p>
            <a:pPr marL="0" marR="152400" lvl="0" indent="0" algn="l" rtl="0">
              <a:lnSpc>
                <a:spcPct val="115000"/>
              </a:lnSpc>
              <a:spcBef>
                <a:spcPts val="400"/>
              </a:spcBef>
              <a:spcAft>
                <a:spcPts val="0"/>
              </a:spcAft>
              <a:buNone/>
            </a:pPr>
            <a:endParaRPr sz="1600" b="1">
              <a:solidFill>
                <a:srgbClr val="721B43"/>
              </a:solidFill>
              <a:latin typeface="Oswald"/>
              <a:ea typeface="Oswald"/>
              <a:cs typeface="Oswald"/>
              <a:sym typeface="Oswald"/>
            </a:endParaRPr>
          </a:p>
          <a:p>
            <a:pPr marL="0" marR="152400" lvl="0" indent="0" algn="l" rtl="0">
              <a:lnSpc>
                <a:spcPct val="100000"/>
              </a:lnSpc>
              <a:spcBef>
                <a:spcPts val="400"/>
              </a:spcBef>
              <a:spcAft>
                <a:spcPts val="0"/>
              </a:spcAft>
              <a:buNone/>
            </a:pPr>
            <a:endParaRPr sz="1600" b="1">
              <a:solidFill>
                <a:srgbClr val="721B43"/>
              </a:solidFill>
              <a:latin typeface="Oswald"/>
              <a:ea typeface="Oswald"/>
              <a:cs typeface="Oswald"/>
              <a:sym typeface="Oswald"/>
            </a:endParaRPr>
          </a:p>
          <a:p>
            <a:pPr marL="0" marR="152400" lvl="0" indent="0" algn="l" rtl="0">
              <a:lnSpc>
                <a:spcPct val="100000"/>
              </a:lnSpc>
              <a:spcBef>
                <a:spcPts val="400"/>
              </a:spcBef>
              <a:spcAft>
                <a:spcPts val="0"/>
              </a:spcAft>
              <a:buNone/>
            </a:pPr>
            <a:r>
              <a:rPr lang="en" sz="1600" b="1">
                <a:solidFill>
                  <a:srgbClr val="1C4587"/>
                </a:solidFill>
                <a:latin typeface="Oswald"/>
                <a:ea typeface="Oswald"/>
                <a:cs typeface="Oswald"/>
                <a:sym typeface="Oswald"/>
              </a:rPr>
              <a:t>THE USE OF GENERATIVE AI IS PERMITTED IN SPECIFIC COMPONENTS OF THIS COURSE</a:t>
            </a:r>
            <a:endParaRPr sz="1600" b="1">
              <a:solidFill>
                <a:srgbClr val="1C4587"/>
              </a:solidFill>
              <a:latin typeface="Oswald"/>
              <a:ea typeface="Oswald"/>
              <a:cs typeface="Oswald"/>
              <a:sym typeface="Oswald"/>
            </a:endParaRPr>
          </a:p>
          <a:p>
            <a:pPr marL="0" marR="152400" lvl="0" indent="0" algn="l" rtl="0">
              <a:lnSpc>
                <a:spcPct val="100000"/>
              </a:lnSpc>
              <a:spcBef>
                <a:spcPts val="400"/>
              </a:spcBef>
              <a:spcAft>
                <a:spcPts val="0"/>
              </a:spcAft>
              <a:buNone/>
            </a:pPr>
            <a:endParaRPr sz="1600" b="1">
              <a:solidFill>
                <a:srgbClr val="1C4587"/>
              </a:solidFill>
              <a:latin typeface="Oswald"/>
              <a:ea typeface="Oswald"/>
              <a:cs typeface="Oswald"/>
              <a:sym typeface="Oswald"/>
            </a:endParaRPr>
          </a:p>
          <a:p>
            <a:pPr marL="0" marR="152400" lvl="0" indent="0" algn="l" rtl="0">
              <a:lnSpc>
                <a:spcPct val="115000"/>
              </a:lnSpc>
              <a:spcBef>
                <a:spcPts val="400"/>
              </a:spcBef>
              <a:spcAft>
                <a:spcPts val="0"/>
              </a:spcAft>
              <a:buNone/>
            </a:pPr>
            <a:endParaRPr sz="1600" b="1">
              <a:solidFill>
                <a:srgbClr val="721B43"/>
              </a:solidFill>
              <a:latin typeface="Oswald"/>
              <a:ea typeface="Oswald"/>
              <a:cs typeface="Oswald"/>
              <a:sym typeface="Oswald"/>
            </a:endParaRPr>
          </a:p>
          <a:p>
            <a:pPr marL="0" marR="152400" lvl="0" indent="0" algn="l" rtl="0">
              <a:lnSpc>
                <a:spcPct val="115000"/>
              </a:lnSpc>
              <a:spcBef>
                <a:spcPts val="400"/>
              </a:spcBef>
              <a:spcAft>
                <a:spcPts val="0"/>
              </a:spcAft>
              <a:buNone/>
            </a:pPr>
            <a:r>
              <a:rPr lang="en" sz="1600" b="1">
                <a:solidFill>
                  <a:srgbClr val="721B43"/>
                </a:solidFill>
                <a:latin typeface="Oswald"/>
                <a:ea typeface="Oswald"/>
                <a:cs typeface="Oswald"/>
                <a:sym typeface="Oswald"/>
              </a:rPr>
              <a:t>THE USE OF GENERATIVE AI IS NOT PERMITTED IN THIS COURSE</a:t>
            </a:r>
            <a:endParaRPr sz="1600" b="1">
              <a:solidFill>
                <a:srgbClr val="721B43"/>
              </a:solidFill>
              <a:latin typeface="Oswald"/>
              <a:ea typeface="Oswald"/>
              <a:cs typeface="Oswald"/>
              <a:sym typeface="Oswald"/>
            </a:endParaRPr>
          </a:p>
          <a:p>
            <a:pPr marL="0" marR="152400" lvl="0" indent="0" algn="l" rtl="0">
              <a:lnSpc>
                <a:spcPct val="100000"/>
              </a:lnSpc>
              <a:spcBef>
                <a:spcPts val="400"/>
              </a:spcBef>
              <a:spcAft>
                <a:spcPts val="0"/>
              </a:spcAft>
              <a:buNone/>
            </a:pPr>
            <a:endParaRPr sz="1600" b="1">
              <a:solidFill>
                <a:srgbClr val="1C4587"/>
              </a:solidFill>
              <a:latin typeface="Oswald"/>
              <a:ea typeface="Oswald"/>
              <a:cs typeface="Oswald"/>
              <a:sym typeface="Oswald"/>
            </a:endParaRPr>
          </a:p>
          <a:p>
            <a:pPr marL="0" marR="152400" lvl="0" indent="0" algn="l" rtl="0">
              <a:lnSpc>
                <a:spcPct val="100000"/>
              </a:lnSpc>
              <a:spcBef>
                <a:spcPts val="400"/>
              </a:spcBef>
              <a:spcAft>
                <a:spcPts val="0"/>
              </a:spcAft>
              <a:buNone/>
            </a:pPr>
            <a:endParaRPr sz="1600" b="1">
              <a:solidFill>
                <a:srgbClr val="1C4587"/>
              </a:solidFill>
              <a:latin typeface="Oswald"/>
              <a:ea typeface="Oswald"/>
              <a:cs typeface="Oswald"/>
              <a:sym typeface="Oswald"/>
            </a:endParaRPr>
          </a:p>
          <a:p>
            <a:pPr marL="0" marR="152400" lvl="0" indent="0" algn="l" rtl="0">
              <a:lnSpc>
                <a:spcPct val="100000"/>
              </a:lnSpc>
              <a:spcBef>
                <a:spcPts val="400"/>
              </a:spcBef>
              <a:spcAft>
                <a:spcPts val="0"/>
              </a:spcAft>
              <a:buNone/>
            </a:pPr>
            <a:endParaRPr sz="1600" b="1">
              <a:solidFill>
                <a:srgbClr val="1C4587"/>
              </a:solidFill>
              <a:latin typeface="Oswald"/>
              <a:ea typeface="Oswald"/>
              <a:cs typeface="Oswald"/>
              <a:sym typeface="Oswald"/>
            </a:endParaRPr>
          </a:p>
          <a:p>
            <a:pPr marL="152400" marR="152400" lvl="0" indent="0" algn="l" rtl="0">
              <a:lnSpc>
                <a:spcPct val="115000"/>
              </a:lnSpc>
              <a:spcBef>
                <a:spcPts val="400"/>
              </a:spcBef>
              <a:spcAft>
                <a:spcPts val="0"/>
              </a:spcAft>
              <a:buNone/>
            </a:pPr>
            <a:endParaRPr sz="1400">
              <a:solidFill>
                <a:srgbClr val="000000"/>
              </a:solidFill>
              <a:latin typeface="Lato"/>
              <a:ea typeface="Lato"/>
              <a:cs typeface="Lato"/>
              <a:sym typeface="Lato"/>
            </a:endParaRPr>
          </a:p>
          <a:p>
            <a:pPr marL="171450" lvl="0" indent="-38100" algn="l" rtl="0">
              <a:lnSpc>
                <a:spcPct val="90000"/>
              </a:lnSpc>
              <a:spcBef>
                <a:spcPts val="1600"/>
              </a:spcBef>
              <a:spcAft>
                <a:spcPts val="0"/>
              </a:spcAft>
              <a:buClr>
                <a:schemeClr val="dk1"/>
              </a:buClr>
              <a:buSzPts val="2100"/>
              <a:buNone/>
            </a:pPr>
            <a:endParaRPr/>
          </a:p>
        </p:txBody>
      </p:sp>
      <p:pic>
        <p:nvPicPr>
          <p:cNvPr id="199" name="Google Shape;199;p38"/>
          <p:cNvPicPr preferRelativeResize="0"/>
          <p:nvPr/>
        </p:nvPicPr>
        <p:blipFill>
          <a:blip r:embed="rId3">
            <a:alphaModFix/>
          </a:blip>
          <a:stretch>
            <a:fillRect/>
          </a:stretch>
        </p:blipFill>
        <p:spPr>
          <a:xfrm>
            <a:off x="1593300" y="3614850"/>
            <a:ext cx="863700" cy="863700"/>
          </a:xfrm>
          <a:prstGeom prst="rect">
            <a:avLst/>
          </a:prstGeom>
          <a:noFill/>
          <a:ln>
            <a:noFill/>
          </a:ln>
        </p:spPr>
      </p:pic>
      <p:pic>
        <p:nvPicPr>
          <p:cNvPr id="200" name="Google Shape;200;p38"/>
          <p:cNvPicPr preferRelativeResize="0"/>
          <p:nvPr/>
        </p:nvPicPr>
        <p:blipFill>
          <a:blip r:embed="rId4">
            <a:alphaModFix/>
          </a:blip>
          <a:stretch>
            <a:fillRect/>
          </a:stretch>
        </p:blipFill>
        <p:spPr>
          <a:xfrm rot="10800000" flipH="1">
            <a:off x="1593300" y="2468200"/>
            <a:ext cx="863700" cy="863700"/>
          </a:xfrm>
          <a:prstGeom prst="rect">
            <a:avLst/>
          </a:prstGeom>
          <a:noFill/>
          <a:ln>
            <a:noFill/>
          </a:ln>
        </p:spPr>
      </p:pic>
      <p:pic>
        <p:nvPicPr>
          <p:cNvPr id="201" name="Google Shape;201;p38"/>
          <p:cNvPicPr preferRelativeResize="0"/>
          <p:nvPr/>
        </p:nvPicPr>
        <p:blipFill>
          <a:blip r:embed="rId5">
            <a:alphaModFix/>
          </a:blip>
          <a:stretch>
            <a:fillRect/>
          </a:stretch>
        </p:blipFill>
        <p:spPr>
          <a:xfrm>
            <a:off x="1621462" y="1454050"/>
            <a:ext cx="807400" cy="807400"/>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05"/>
        <p:cNvGrpSpPr/>
        <p:nvPr/>
      </p:nvGrpSpPr>
      <p:grpSpPr>
        <a:xfrm>
          <a:off x="0" y="0"/>
          <a:ext cx="0" cy="0"/>
          <a:chOff x="0" y="0"/>
          <a:chExt cx="0" cy="0"/>
        </a:xfrm>
      </p:grpSpPr>
      <p:sp>
        <p:nvSpPr>
          <p:cNvPr id="206" name="Google Shape;206;p39"/>
          <p:cNvSpPr txBox="1">
            <a:spLocks noGrp="1"/>
          </p:cNvSpPr>
          <p:nvPr>
            <p:ph type="title"/>
          </p:nvPr>
        </p:nvSpPr>
        <p:spPr>
          <a:xfrm>
            <a:off x="728050" y="378125"/>
            <a:ext cx="6273300" cy="472200"/>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Clr>
                <a:schemeClr val="dk1"/>
              </a:buClr>
              <a:buSzPts val="2800"/>
              <a:buFont typeface="Arial Black"/>
              <a:buNone/>
            </a:pPr>
            <a:r>
              <a:rPr lang="en"/>
              <a:t>Using GenAI in this course</a:t>
            </a:r>
            <a:endParaRPr/>
          </a:p>
          <a:p>
            <a:pPr marL="0" lvl="0" indent="0" algn="l" rtl="0">
              <a:lnSpc>
                <a:spcPct val="90000"/>
              </a:lnSpc>
              <a:spcBef>
                <a:spcPts val="0"/>
              </a:spcBef>
              <a:spcAft>
                <a:spcPts val="0"/>
              </a:spcAft>
              <a:buClr>
                <a:schemeClr val="dk1"/>
              </a:buClr>
              <a:buSzPts val="2800"/>
              <a:buFont typeface="Arial Black"/>
              <a:buNone/>
            </a:pPr>
            <a:endParaRPr/>
          </a:p>
        </p:txBody>
      </p:sp>
      <p:sp>
        <p:nvSpPr>
          <p:cNvPr id="207" name="Google Shape;207;p39"/>
          <p:cNvSpPr txBox="1">
            <a:spLocks noGrp="1"/>
          </p:cNvSpPr>
          <p:nvPr>
            <p:ph type="body" idx="1"/>
          </p:nvPr>
        </p:nvSpPr>
        <p:spPr>
          <a:xfrm>
            <a:off x="280575" y="1295438"/>
            <a:ext cx="4541700" cy="3777000"/>
          </a:xfrm>
          <a:prstGeom prst="rect">
            <a:avLst/>
          </a:prstGeom>
          <a:noFill/>
          <a:ln>
            <a:noFill/>
          </a:ln>
        </p:spPr>
        <p:txBody>
          <a:bodyPr spcFirstLastPara="1" wrap="square" lIns="91425" tIns="45700" rIns="91425" bIns="45700" anchor="t" anchorCtr="0">
            <a:noAutofit/>
          </a:bodyPr>
          <a:lstStyle/>
          <a:p>
            <a:pPr marL="0" lvl="0" indent="0" algn="l" rtl="0">
              <a:lnSpc>
                <a:spcPct val="115000"/>
              </a:lnSpc>
              <a:spcBef>
                <a:spcPts val="0"/>
              </a:spcBef>
              <a:spcAft>
                <a:spcPts val="0"/>
              </a:spcAft>
              <a:buNone/>
            </a:pPr>
            <a:r>
              <a:rPr lang="en" sz="1600" b="1">
                <a:solidFill>
                  <a:srgbClr val="A03015"/>
                </a:solidFill>
                <a:latin typeface="Oswald"/>
                <a:ea typeface="Oswald"/>
                <a:cs typeface="Oswald"/>
                <a:sym typeface="Oswald"/>
              </a:rPr>
              <a:t>Faculty responsibilities</a:t>
            </a:r>
            <a:br>
              <a:rPr lang="en" sz="1600" b="1">
                <a:solidFill>
                  <a:srgbClr val="A03015"/>
                </a:solidFill>
                <a:latin typeface="Oswald"/>
                <a:ea typeface="Oswald"/>
                <a:cs typeface="Oswald"/>
                <a:sym typeface="Oswald"/>
              </a:rPr>
            </a:br>
            <a:endParaRPr sz="1600" b="1">
              <a:solidFill>
                <a:srgbClr val="A03015"/>
              </a:solidFill>
              <a:latin typeface="Oswald"/>
              <a:ea typeface="Oswald"/>
              <a:cs typeface="Oswald"/>
              <a:sym typeface="Oswald"/>
            </a:endParaRPr>
          </a:p>
          <a:p>
            <a:pPr indent="-317500">
              <a:lnSpc>
                <a:spcPct val="115000"/>
              </a:lnSpc>
              <a:spcBef>
                <a:spcPts val="0"/>
              </a:spcBef>
              <a:buClr>
                <a:srgbClr val="000000"/>
              </a:buClr>
              <a:buSzPts val="1400"/>
              <a:buFont typeface="Lato"/>
              <a:buChar char="•"/>
            </a:pPr>
            <a:r>
              <a:rPr lang="en" sz="1400">
                <a:solidFill>
                  <a:srgbClr val="000000"/>
                </a:solidFill>
                <a:latin typeface="Lato"/>
                <a:ea typeface="Lato"/>
                <a:cs typeface="Lato"/>
                <a:sym typeface="Lato"/>
              </a:rPr>
              <a:t>Provide transparent communication on each assignment  about if/how/why you can use GenAI. </a:t>
            </a:r>
          </a:p>
          <a:p>
            <a:pPr indent="-317500">
              <a:lnSpc>
                <a:spcPct val="115000"/>
              </a:lnSpc>
              <a:spcBef>
                <a:spcPts val="0"/>
              </a:spcBef>
              <a:buClr>
                <a:srgbClr val="000000"/>
              </a:buClr>
              <a:buSzPts val="1400"/>
              <a:buFont typeface="Lato"/>
              <a:buChar char="•"/>
            </a:pPr>
            <a:r>
              <a:rPr lang="en" sz="1400">
                <a:solidFill>
                  <a:srgbClr val="000000"/>
                </a:solidFill>
                <a:latin typeface="Lato"/>
                <a:ea typeface="Lato"/>
                <a:cs typeface="Lato"/>
                <a:sym typeface="Lato"/>
              </a:rPr>
              <a:t>Provide alternatives to address concerns and/or access issues (you will not be mandated to use AI)</a:t>
            </a:r>
            <a:endParaRPr sz="1400">
              <a:solidFill>
                <a:srgbClr val="000000"/>
              </a:solidFill>
              <a:latin typeface="Lato"/>
              <a:ea typeface="Lato"/>
              <a:cs typeface="Lato"/>
              <a:sym typeface="Lato"/>
            </a:endParaRPr>
          </a:p>
          <a:p>
            <a:pPr marL="914400" lvl="1" indent="-317500" algn="l" rtl="0">
              <a:lnSpc>
                <a:spcPct val="115000"/>
              </a:lnSpc>
              <a:spcBef>
                <a:spcPts val="0"/>
              </a:spcBef>
              <a:spcAft>
                <a:spcPts val="0"/>
              </a:spcAft>
              <a:buClr>
                <a:srgbClr val="000000"/>
              </a:buClr>
              <a:buSzPts val="1400"/>
              <a:buFont typeface="Lato"/>
              <a:buChar char="•"/>
            </a:pPr>
            <a:r>
              <a:rPr lang="en" sz="1400">
                <a:solidFill>
                  <a:srgbClr val="000000"/>
                </a:solidFill>
                <a:latin typeface="Lato"/>
                <a:ea typeface="Lato"/>
                <a:cs typeface="Lato"/>
                <a:sym typeface="Lato"/>
              </a:rPr>
              <a:t>Eg: </a:t>
            </a:r>
            <a:r>
              <a:rPr lang="en" sz="1400" u="sng">
                <a:solidFill>
                  <a:schemeClr val="hlink"/>
                </a:solidFill>
                <a:latin typeface="Lato"/>
                <a:ea typeface="Lato"/>
                <a:cs typeface="Lato"/>
                <a:sym typeface="Lato"/>
                <a:hlinkClick r:id="rId3"/>
              </a:rPr>
              <a:t>Byte (no account required)</a:t>
            </a:r>
            <a:r>
              <a:rPr lang="en" sz="1400">
                <a:solidFill>
                  <a:srgbClr val="000000"/>
                </a:solidFill>
                <a:latin typeface="Lato"/>
                <a:ea typeface="Lato"/>
                <a:cs typeface="Lato"/>
                <a:sym typeface="Lato"/>
              </a:rPr>
              <a:t> </a:t>
            </a:r>
            <a:endParaRPr sz="1400">
              <a:solidFill>
                <a:srgbClr val="000000"/>
              </a:solidFill>
              <a:latin typeface="Lato"/>
              <a:ea typeface="Lato"/>
              <a:cs typeface="Lato"/>
              <a:sym typeface="Lato"/>
            </a:endParaRPr>
          </a:p>
          <a:p>
            <a:pPr marL="457200" lvl="0" indent="-317500" algn="l" rtl="0">
              <a:lnSpc>
                <a:spcPct val="115000"/>
              </a:lnSpc>
              <a:spcBef>
                <a:spcPts val="0"/>
              </a:spcBef>
              <a:spcAft>
                <a:spcPts val="0"/>
              </a:spcAft>
              <a:buClr>
                <a:srgbClr val="000000"/>
              </a:buClr>
              <a:buSzPts val="1400"/>
              <a:buFont typeface="Lato"/>
              <a:buChar char="•"/>
            </a:pPr>
            <a:r>
              <a:rPr lang="en" sz="1400">
                <a:solidFill>
                  <a:srgbClr val="000000"/>
                </a:solidFill>
                <a:latin typeface="Lato"/>
                <a:ea typeface="Lato"/>
                <a:cs typeface="Lato"/>
                <a:sym typeface="Lato"/>
              </a:rPr>
              <a:t>Provide support around effective use of the tools </a:t>
            </a:r>
            <a:endParaRPr sz="1400">
              <a:solidFill>
                <a:srgbClr val="000000"/>
              </a:solidFill>
              <a:latin typeface="Lato"/>
              <a:ea typeface="Lato"/>
              <a:cs typeface="Lato"/>
              <a:sym typeface="Lato"/>
            </a:endParaRPr>
          </a:p>
          <a:p>
            <a:pPr marL="457200" lvl="0" indent="-317500" algn="l" rtl="0">
              <a:lnSpc>
                <a:spcPct val="115000"/>
              </a:lnSpc>
              <a:spcBef>
                <a:spcPts val="0"/>
              </a:spcBef>
              <a:spcAft>
                <a:spcPts val="0"/>
              </a:spcAft>
              <a:buClr>
                <a:srgbClr val="000000"/>
              </a:buClr>
              <a:buSzPts val="1400"/>
              <a:buFont typeface="Lato"/>
              <a:buChar char="•"/>
            </a:pPr>
            <a:r>
              <a:rPr lang="en" sz="1400">
                <a:solidFill>
                  <a:srgbClr val="000000"/>
                </a:solidFill>
                <a:latin typeface="Lato"/>
                <a:ea typeface="Lato"/>
                <a:cs typeface="Lato"/>
                <a:sym typeface="Lato"/>
              </a:rPr>
              <a:t>Share support resources</a:t>
            </a:r>
            <a:endParaRPr sz="1400">
              <a:solidFill>
                <a:srgbClr val="000000"/>
              </a:solidFill>
              <a:latin typeface="Lato"/>
              <a:ea typeface="Lato"/>
              <a:cs typeface="Lato"/>
              <a:sym typeface="Lato"/>
            </a:endParaRPr>
          </a:p>
          <a:p>
            <a:pPr marL="457200" lvl="0" indent="-317500" algn="l" rtl="0">
              <a:lnSpc>
                <a:spcPct val="115000"/>
              </a:lnSpc>
              <a:spcBef>
                <a:spcPts val="0"/>
              </a:spcBef>
              <a:spcAft>
                <a:spcPts val="0"/>
              </a:spcAft>
              <a:buClr>
                <a:srgbClr val="000000"/>
              </a:buClr>
              <a:buSzPts val="1400"/>
              <a:buFont typeface="Lato"/>
              <a:buChar char="•"/>
            </a:pPr>
            <a:r>
              <a:rPr lang="en" sz="1400">
                <a:solidFill>
                  <a:srgbClr val="000000"/>
                </a:solidFill>
                <a:latin typeface="Lato"/>
                <a:ea typeface="Lato"/>
                <a:cs typeface="Lato"/>
                <a:sym typeface="Lato"/>
              </a:rPr>
              <a:t>Don’t depend on these tools working in a live class</a:t>
            </a:r>
            <a:endParaRPr sz="1400">
              <a:solidFill>
                <a:srgbClr val="000000"/>
              </a:solidFill>
              <a:latin typeface="Lato"/>
              <a:ea typeface="Lato"/>
              <a:cs typeface="Lato"/>
              <a:sym typeface="Lato"/>
            </a:endParaRPr>
          </a:p>
          <a:p>
            <a:pPr marL="0" lvl="0" indent="0" algn="l" rtl="0">
              <a:lnSpc>
                <a:spcPct val="115000"/>
              </a:lnSpc>
              <a:spcBef>
                <a:spcPts val="0"/>
              </a:spcBef>
              <a:spcAft>
                <a:spcPts val="0"/>
              </a:spcAft>
              <a:buNone/>
            </a:pPr>
            <a:endParaRPr/>
          </a:p>
        </p:txBody>
      </p:sp>
      <p:pic>
        <p:nvPicPr>
          <p:cNvPr id="208" name="Google Shape;208;p39"/>
          <p:cNvPicPr preferRelativeResize="0">
            <a:picLocks noGrp="1"/>
          </p:cNvPicPr>
          <p:nvPr>
            <p:ph type="pic" idx="2"/>
          </p:nvPr>
        </p:nvPicPr>
        <p:blipFill rotWithShape="1">
          <a:blip r:embed="rId4">
            <a:alphaModFix/>
          </a:blip>
          <a:srcRect l="18644" r="18644"/>
          <a:stretch/>
        </p:blipFill>
        <p:spPr>
          <a:xfrm>
            <a:off x="5103907" y="850325"/>
            <a:ext cx="4040016" cy="4293175"/>
          </a:xfrm>
          <a:prstGeom prst="rect">
            <a:avLst/>
          </a:prstGeom>
        </p:spPr>
      </p:pic>
      <p:sp>
        <p:nvSpPr>
          <p:cNvPr id="209" name="Google Shape;209;p39"/>
          <p:cNvSpPr/>
          <p:nvPr/>
        </p:nvSpPr>
        <p:spPr>
          <a:xfrm rot="-578059">
            <a:off x="4876364" y="449590"/>
            <a:ext cx="2875253" cy="2435862"/>
          </a:xfrm>
          <a:prstGeom prst="foldedCorner">
            <a:avLst>
              <a:gd name="adj" fmla="val 16667"/>
            </a:avLst>
          </a:prstGeom>
          <a:solidFill>
            <a:srgbClr val="F2A900"/>
          </a:solidFill>
          <a:ln w="12700" cap="flat" cmpd="sng">
            <a:solidFill>
              <a:schemeClr val="accent5"/>
            </a:solidFill>
            <a:prstDash val="solid"/>
            <a:miter lim="800000"/>
            <a:headEnd type="none" w="sm" len="sm"/>
            <a:tailEnd type="none" w="sm" len="sm"/>
          </a:ln>
        </p:spPr>
        <p:txBody>
          <a:bodyPr spcFirstLastPara="1" wrap="square" lIns="68575" tIns="822950" rIns="68575" bIns="81000" anchor="b" anchorCtr="1">
            <a:noAutofit/>
          </a:bodyPr>
          <a:lstStyle/>
          <a:p>
            <a:pPr marL="0" lvl="0" indent="0" algn="ctr" rtl="0">
              <a:spcBef>
                <a:spcPts val="0"/>
              </a:spcBef>
              <a:spcAft>
                <a:spcPts val="0"/>
              </a:spcAft>
              <a:buNone/>
            </a:pPr>
            <a:r>
              <a:rPr lang="en" b="1">
                <a:latin typeface="Lato"/>
                <a:ea typeface="Lato"/>
                <a:cs typeface="Lato"/>
                <a:sym typeface="Lato"/>
              </a:rPr>
              <a:t>Read and then delete</a:t>
            </a:r>
            <a:endParaRPr b="1">
              <a:latin typeface="Lato"/>
              <a:ea typeface="Lato"/>
              <a:cs typeface="Lato"/>
              <a:sym typeface="Lato"/>
            </a:endParaRPr>
          </a:p>
          <a:p>
            <a:pPr marL="0" marR="0" lvl="0" indent="0" algn="ctr" rtl="0">
              <a:spcBef>
                <a:spcPts val="0"/>
              </a:spcBef>
              <a:spcAft>
                <a:spcPts val="0"/>
              </a:spcAft>
              <a:buNone/>
            </a:pPr>
            <a:endParaRPr>
              <a:latin typeface="Lato"/>
              <a:ea typeface="Lato"/>
              <a:cs typeface="Lato"/>
              <a:sym typeface="Lato"/>
            </a:endParaRPr>
          </a:p>
          <a:p>
            <a:pPr marL="0" marR="0" lvl="0" indent="0" algn="ctr" rtl="0">
              <a:spcBef>
                <a:spcPts val="0"/>
              </a:spcBef>
              <a:spcAft>
                <a:spcPts val="0"/>
              </a:spcAft>
              <a:buNone/>
            </a:pPr>
            <a:r>
              <a:rPr lang="en">
                <a:latin typeface="Lato"/>
                <a:ea typeface="Lato"/>
                <a:cs typeface="Lato"/>
                <a:sym typeface="Lato"/>
              </a:rPr>
              <a:t>It’s very important for students to understand what your faculty responsibilities will be. This slide is meant to be communicated to students.</a:t>
            </a:r>
            <a:endParaRPr>
              <a:latin typeface="Lato"/>
              <a:ea typeface="Lato"/>
              <a:cs typeface="Lato"/>
              <a:sym typeface="Lato"/>
            </a:endParaRPr>
          </a:p>
          <a:p>
            <a:pPr marL="0" marR="0" lvl="0" indent="0" algn="l" rtl="0">
              <a:spcBef>
                <a:spcPts val="0"/>
              </a:spcBef>
              <a:spcAft>
                <a:spcPts val="0"/>
              </a:spcAft>
              <a:buNone/>
            </a:pPr>
            <a:endParaRPr sz="110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13"/>
        <p:cNvGrpSpPr/>
        <p:nvPr/>
      </p:nvGrpSpPr>
      <p:grpSpPr>
        <a:xfrm>
          <a:off x="0" y="0"/>
          <a:ext cx="0" cy="0"/>
          <a:chOff x="0" y="0"/>
          <a:chExt cx="0" cy="0"/>
        </a:xfrm>
      </p:grpSpPr>
      <p:sp>
        <p:nvSpPr>
          <p:cNvPr id="214" name="Google Shape;214;p40"/>
          <p:cNvSpPr txBox="1">
            <a:spLocks noGrp="1"/>
          </p:cNvSpPr>
          <p:nvPr>
            <p:ph type="title"/>
          </p:nvPr>
        </p:nvSpPr>
        <p:spPr>
          <a:xfrm>
            <a:off x="728041" y="1"/>
            <a:ext cx="8415900" cy="850200"/>
          </a:xfrm>
          <a:prstGeom prst="rect">
            <a:avLst/>
          </a:prstGeom>
        </p:spPr>
        <p:txBody>
          <a:bodyPr spcFirstLastPara="1" wrap="square" lIns="91425" tIns="45700" rIns="91425" bIns="45700" anchor="ctr" anchorCtr="0">
            <a:normAutofit/>
          </a:bodyPr>
          <a:lstStyle/>
          <a:p>
            <a:pPr marL="0" lvl="0" indent="0" algn="l" rtl="0">
              <a:spcBef>
                <a:spcPts val="0"/>
              </a:spcBef>
              <a:spcAft>
                <a:spcPts val="0"/>
              </a:spcAft>
              <a:buNone/>
            </a:pPr>
            <a:r>
              <a:rPr lang="en"/>
              <a:t>Assignment Guidance </a:t>
            </a:r>
            <a:endParaRPr/>
          </a:p>
        </p:txBody>
      </p:sp>
      <p:sp>
        <p:nvSpPr>
          <p:cNvPr id="215" name="Google Shape;215;p40"/>
          <p:cNvSpPr txBox="1">
            <a:spLocks noGrp="1"/>
          </p:cNvSpPr>
          <p:nvPr>
            <p:ph type="body" idx="1"/>
          </p:nvPr>
        </p:nvSpPr>
        <p:spPr>
          <a:xfrm>
            <a:off x="0" y="1270950"/>
            <a:ext cx="7886700" cy="3619200"/>
          </a:xfrm>
          <a:prstGeom prst="rect">
            <a:avLst/>
          </a:prstGeom>
        </p:spPr>
        <p:txBody>
          <a:bodyPr spcFirstLastPara="1" wrap="square" lIns="91425" tIns="45700" rIns="91425" bIns="45700" anchor="t" anchorCtr="0">
            <a:noAutofit/>
          </a:bodyPr>
          <a:lstStyle/>
          <a:p>
            <a:pPr marL="0" lvl="0" indent="0" algn="l" rtl="0">
              <a:lnSpc>
                <a:spcPct val="115000"/>
              </a:lnSpc>
              <a:spcBef>
                <a:spcPts val="0"/>
              </a:spcBef>
              <a:spcAft>
                <a:spcPts val="0"/>
              </a:spcAft>
              <a:buNone/>
            </a:pPr>
            <a:endParaRPr sz="1400" b="1">
              <a:solidFill>
                <a:srgbClr val="A03015"/>
              </a:solidFill>
              <a:latin typeface="Lato"/>
              <a:ea typeface="Lato"/>
              <a:cs typeface="Lato"/>
              <a:sym typeface="Lato"/>
            </a:endParaRPr>
          </a:p>
          <a:p>
            <a:pPr marL="0" lvl="0" indent="0" algn="l" rtl="0">
              <a:lnSpc>
                <a:spcPct val="115000"/>
              </a:lnSpc>
              <a:spcBef>
                <a:spcPts val="0"/>
              </a:spcBef>
              <a:spcAft>
                <a:spcPts val="0"/>
              </a:spcAft>
              <a:buNone/>
            </a:pPr>
            <a:endParaRPr sz="1400">
              <a:solidFill>
                <a:srgbClr val="000000"/>
              </a:solidFill>
              <a:latin typeface="Lato"/>
              <a:ea typeface="Lato"/>
              <a:cs typeface="Lato"/>
              <a:sym typeface="Lato"/>
            </a:endParaRPr>
          </a:p>
          <a:p>
            <a:pPr marL="0" lvl="0" indent="0" algn="l" rtl="0">
              <a:lnSpc>
                <a:spcPct val="115000"/>
              </a:lnSpc>
              <a:spcBef>
                <a:spcPts val="0"/>
              </a:spcBef>
              <a:spcAft>
                <a:spcPts val="0"/>
              </a:spcAft>
              <a:buNone/>
            </a:pPr>
            <a:r>
              <a:rPr lang="en" sz="1400">
                <a:solidFill>
                  <a:srgbClr val="000000"/>
                </a:solidFill>
                <a:latin typeface="Lato"/>
                <a:ea typeface="Lato"/>
                <a:cs typeface="Lato"/>
                <a:sym typeface="Lato"/>
              </a:rPr>
              <a:t> </a:t>
            </a:r>
            <a:endParaRPr sz="1400">
              <a:solidFill>
                <a:srgbClr val="000000"/>
              </a:solidFill>
              <a:latin typeface="Lato"/>
              <a:ea typeface="Lato"/>
              <a:cs typeface="Lato"/>
              <a:sym typeface="Lato"/>
            </a:endParaRPr>
          </a:p>
          <a:p>
            <a:pPr marL="0" lvl="0" indent="0" algn="l" rtl="0">
              <a:lnSpc>
                <a:spcPct val="115000"/>
              </a:lnSpc>
              <a:spcBef>
                <a:spcPts val="0"/>
              </a:spcBef>
              <a:spcAft>
                <a:spcPts val="0"/>
              </a:spcAft>
              <a:buNone/>
            </a:pPr>
            <a:r>
              <a:rPr lang="en" sz="1400">
                <a:solidFill>
                  <a:srgbClr val="000000"/>
                </a:solidFill>
                <a:latin typeface="Lato"/>
                <a:ea typeface="Lato"/>
                <a:cs typeface="Lato"/>
                <a:sym typeface="Lato"/>
              </a:rPr>
              <a:t> </a:t>
            </a:r>
            <a:endParaRPr sz="1400">
              <a:solidFill>
                <a:srgbClr val="000000"/>
              </a:solidFill>
              <a:latin typeface="Lato"/>
              <a:ea typeface="Lato"/>
              <a:cs typeface="Lato"/>
              <a:sym typeface="Lato"/>
            </a:endParaRPr>
          </a:p>
          <a:p>
            <a:pPr marL="0" lvl="0" indent="0" algn="l" rtl="0">
              <a:spcBef>
                <a:spcPts val="600"/>
              </a:spcBef>
              <a:spcAft>
                <a:spcPts val="900"/>
              </a:spcAft>
              <a:buNone/>
            </a:pPr>
            <a:endParaRPr/>
          </a:p>
        </p:txBody>
      </p:sp>
      <p:sp>
        <p:nvSpPr>
          <p:cNvPr id="216" name="Google Shape;216;p40"/>
          <p:cNvSpPr/>
          <p:nvPr/>
        </p:nvSpPr>
        <p:spPr>
          <a:xfrm rot="-578031">
            <a:off x="5738501" y="26483"/>
            <a:ext cx="3031350" cy="2647345"/>
          </a:xfrm>
          <a:prstGeom prst="foldedCorner">
            <a:avLst>
              <a:gd name="adj" fmla="val 16667"/>
            </a:avLst>
          </a:prstGeom>
          <a:solidFill>
            <a:srgbClr val="F2A900"/>
          </a:solidFill>
          <a:ln w="12700" cap="flat" cmpd="sng">
            <a:solidFill>
              <a:schemeClr val="accent5"/>
            </a:solidFill>
            <a:prstDash val="solid"/>
            <a:miter lim="800000"/>
            <a:headEnd type="none" w="sm" len="sm"/>
            <a:tailEnd type="none" w="sm" len="sm"/>
          </a:ln>
        </p:spPr>
        <p:txBody>
          <a:bodyPr spcFirstLastPara="1" wrap="square" lIns="68575" tIns="822950" rIns="68575" bIns="81000" anchor="b" anchorCtr="1">
            <a:noAutofit/>
          </a:bodyPr>
          <a:lstStyle/>
          <a:p>
            <a:pPr marL="0" lvl="0" indent="0" algn="ctr" rtl="0">
              <a:spcBef>
                <a:spcPts val="0"/>
              </a:spcBef>
              <a:spcAft>
                <a:spcPts val="0"/>
              </a:spcAft>
              <a:buNone/>
            </a:pPr>
            <a:endParaRPr sz="800" b="1">
              <a:solidFill>
                <a:schemeClr val="dk1"/>
              </a:solidFill>
            </a:endParaRPr>
          </a:p>
          <a:p>
            <a:pPr marL="0" lvl="0" indent="0" algn="l" rtl="0">
              <a:spcBef>
                <a:spcPts val="0"/>
              </a:spcBef>
              <a:spcAft>
                <a:spcPts val="0"/>
              </a:spcAft>
              <a:buNone/>
            </a:pPr>
            <a:endParaRPr sz="800"/>
          </a:p>
          <a:p>
            <a:pPr marL="0" lvl="0" indent="0" algn="ctr" rtl="0">
              <a:spcBef>
                <a:spcPts val="0"/>
              </a:spcBef>
              <a:spcAft>
                <a:spcPts val="0"/>
              </a:spcAft>
              <a:buNone/>
            </a:pPr>
            <a:r>
              <a:rPr lang="en" b="1">
                <a:latin typeface="Lato"/>
                <a:ea typeface="Lato"/>
                <a:cs typeface="Lato"/>
                <a:sym typeface="Lato"/>
              </a:rPr>
              <a:t>Read and then delete</a:t>
            </a:r>
            <a:endParaRPr b="1">
              <a:latin typeface="Lato"/>
              <a:ea typeface="Lato"/>
              <a:cs typeface="Lato"/>
              <a:sym typeface="Lato"/>
            </a:endParaRPr>
          </a:p>
          <a:p>
            <a:pPr marL="0" marR="0" lvl="0" indent="0" algn="ctr" rtl="0">
              <a:spcBef>
                <a:spcPts val="0"/>
              </a:spcBef>
              <a:spcAft>
                <a:spcPts val="0"/>
              </a:spcAft>
              <a:buNone/>
            </a:pPr>
            <a:endParaRPr>
              <a:latin typeface="Lato"/>
              <a:ea typeface="Lato"/>
              <a:cs typeface="Lato"/>
              <a:sym typeface="Lato"/>
            </a:endParaRPr>
          </a:p>
          <a:p>
            <a:pPr marL="0" lvl="0" indent="0" algn="ctr" rtl="0">
              <a:spcBef>
                <a:spcPts val="0"/>
              </a:spcBef>
              <a:spcAft>
                <a:spcPts val="0"/>
              </a:spcAft>
              <a:buNone/>
            </a:pPr>
            <a:r>
              <a:rPr lang="en">
                <a:latin typeface="Lato"/>
                <a:ea typeface="Lato"/>
                <a:cs typeface="Lato"/>
                <a:sym typeface="Lato"/>
              </a:rPr>
              <a:t>Faculty, for each assignment in your course, let students know that you will share the appropriate GenAI assignment guidelines. </a:t>
            </a:r>
            <a:endParaRPr>
              <a:latin typeface="Lato"/>
              <a:ea typeface="Lato"/>
              <a:cs typeface="Lato"/>
              <a:sym typeface="Lato"/>
            </a:endParaRPr>
          </a:p>
          <a:p>
            <a:pPr marL="0" lvl="0" indent="0" algn="ctr" rtl="0">
              <a:spcBef>
                <a:spcPts val="0"/>
              </a:spcBef>
              <a:spcAft>
                <a:spcPts val="0"/>
              </a:spcAft>
              <a:buNone/>
            </a:pPr>
            <a:br>
              <a:rPr lang="en">
                <a:solidFill>
                  <a:srgbClr val="111111"/>
                </a:solidFill>
              </a:rPr>
            </a:br>
            <a:r>
              <a:rPr lang="en">
                <a:solidFill>
                  <a:srgbClr val="111111"/>
                </a:solidFill>
              </a:rPr>
              <a:t>See</a:t>
            </a:r>
            <a:r>
              <a:rPr lang="en">
                <a:solidFill>
                  <a:schemeClr val="dk1"/>
                </a:solidFill>
              </a:rPr>
              <a:t> </a:t>
            </a:r>
            <a:r>
              <a:rPr lang="en" u="sng">
                <a:solidFill>
                  <a:schemeClr val="hlink"/>
                </a:solidFill>
                <a:hlinkClick r:id="rId3"/>
              </a:rPr>
              <a:t>GenAI statements</a:t>
            </a:r>
            <a:r>
              <a:rPr lang="en">
                <a:solidFill>
                  <a:schemeClr val="dk1"/>
                </a:solidFill>
                <a:hlinkClick r:id="rId3"/>
              </a:rPr>
              <a:t> </a:t>
            </a:r>
            <a:r>
              <a:rPr lang="en">
                <a:solidFill>
                  <a:srgbClr val="111111"/>
                </a:solidFill>
              </a:rPr>
              <a:t>to use/adapt assignment guidance statements</a:t>
            </a:r>
            <a:r>
              <a:rPr lang="en">
                <a:solidFill>
                  <a:schemeClr val="dk1"/>
                </a:solidFill>
              </a:rPr>
              <a:t> </a:t>
            </a:r>
            <a:endParaRPr>
              <a:latin typeface="Lato"/>
              <a:ea typeface="Lato"/>
              <a:cs typeface="Lato"/>
              <a:sym typeface="Lato"/>
            </a:endParaRPr>
          </a:p>
        </p:txBody>
      </p:sp>
      <p:pic>
        <p:nvPicPr>
          <p:cNvPr id="217" name="Google Shape;217;p40"/>
          <p:cNvPicPr preferRelativeResize="0"/>
          <p:nvPr/>
        </p:nvPicPr>
        <p:blipFill>
          <a:blip r:embed="rId4">
            <a:alphaModFix/>
          </a:blip>
          <a:stretch>
            <a:fillRect/>
          </a:stretch>
        </p:blipFill>
        <p:spPr>
          <a:xfrm>
            <a:off x="865250" y="3832125"/>
            <a:ext cx="863700" cy="863700"/>
          </a:xfrm>
          <a:prstGeom prst="rect">
            <a:avLst/>
          </a:prstGeom>
          <a:noFill/>
          <a:ln>
            <a:noFill/>
          </a:ln>
        </p:spPr>
      </p:pic>
      <p:pic>
        <p:nvPicPr>
          <p:cNvPr id="218" name="Google Shape;218;p40"/>
          <p:cNvPicPr preferRelativeResize="0"/>
          <p:nvPr/>
        </p:nvPicPr>
        <p:blipFill>
          <a:blip r:embed="rId5">
            <a:alphaModFix/>
          </a:blip>
          <a:stretch>
            <a:fillRect/>
          </a:stretch>
        </p:blipFill>
        <p:spPr>
          <a:xfrm rot="10800000" flipH="1">
            <a:off x="865250" y="2685475"/>
            <a:ext cx="863700" cy="863700"/>
          </a:xfrm>
          <a:prstGeom prst="rect">
            <a:avLst/>
          </a:prstGeom>
          <a:noFill/>
          <a:ln>
            <a:noFill/>
          </a:ln>
        </p:spPr>
      </p:pic>
      <p:pic>
        <p:nvPicPr>
          <p:cNvPr id="219" name="Google Shape;219;p40"/>
          <p:cNvPicPr preferRelativeResize="0"/>
          <p:nvPr/>
        </p:nvPicPr>
        <p:blipFill>
          <a:blip r:embed="rId6">
            <a:alphaModFix/>
          </a:blip>
          <a:stretch>
            <a:fillRect/>
          </a:stretch>
        </p:blipFill>
        <p:spPr>
          <a:xfrm>
            <a:off x="893412" y="1671325"/>
            <a:ext cx="807400" cy="807400"/>
          </a:xfrm>
          <a:prstGeom prst="rect">
            <a:avLst/>
          </a:prstGeom>
          <a:noFill/>
          <a:ln>
            <a:noFill/>
          </a:ln>
        </p:spPr>
      </p:pic>
      <p:sp>
        <p:nvSpPr>
          <p:cNvPr id="220" name="Google Shape;220;p40"/>
          <p:cNvSpPr txBox="1"/>
          <p:nvPr/>
        </p:nvSpPr>
        <p:spPr>
          <a:xfrm>
            <a:off x="1892000" y="1671325"/>
            <a:ext cx="5030100" cy="30363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 sz="1800">
                <a:solidFill>
                  <a:srgbClr val="2F5496"/>
                </a:solidFill>
              </a:rPr>
              <a:t>GenAI is permitted for this assignment.</a:t>
            </a:r>
            <a:endParaRPr sz="1800">
              <a:solidFill>
                <a:srgbClr val="2F5496"/>
              </a:solidFill>
            </a:endParaRPr>
          </a:p>
          <a:p>
            <a:pPr marL="457200" lvl="0" indent="-342900" algn="l" rtl="0">
              <a:lnSpc>
                <a:spcPct val="115000"/>
              </a:lnSpc>
              <a:spcBef>
                <a:spcPts val="0"/>
              </a:spcBef>
              <a:spcAft>
                <a:spcPts val="0"/>
              </a:spcAft>
              <a:buSzPts val="1800"/>
              <a:buChar char="●"/>
            </a:pPr>
            <a:r>
              <a:rPr lang="en" sz="1800"/>
              <a:t>Details will be included</a:t>
            </a:r>
            <a:endParaRPr sz="1800"/>
          </a:p>
          <a:p>
            <a:pPr marL="0" lvl="0" indent="0" algn="l" rtl="0">
              <a:lnSpc>
                <a:spcPct val="115000"/>
              </a:lnSpc>
              <a:spcBef>
                <a:spcPts val="0"/>
              </a:spcBef>
              <a:spcAft>
                <a:spcPts val="0"/>
              </a:spcAft>
              <a:buNone/>
            </a:pPr>
            <a:endParaRPr sz="1800">
              <a:solidFill>
                <a:srgbClr val="2F5496"/>
              </a:solidFill>
            </a:endParaRPr>
          </a:p>
          <a:p>
            <a:pPr marL="0" lvl="0" indent="0" algn="l" rtl="0">
              <a:lnSpc>
                <a:spcPct val="115000"/>
              </a:lnSpc>
              <a:spcBef>
                <a:spcPts val="0"/>
              </a:spcBef>
              <a:spcAft>
                <a:spcPts val="0"/>
              </a:spcAft>
              <a:buNone/>
            </a:pPr>
            <a:endParaRPr sz="1300">
              <a:solidFill>
                <a:srgbClr val="2F5496"/>
              </a:solidFill>
            </a:endParaRPr>
          </a:p>
          <a:p>
            <a:pPr marL="0" lvl="0" indent="0" algn="l" rtl="0">
              <a:lnSpc>
                <a:spcPct val="115000"/>
              </a:lnSpc>
              <a:spcBef>
                <a:spcPts val="0"/>
              </a:spcBef>
              <a:spcAft>
                <a:spcPts val="0"/>
              </a:spcAft>
              <a:buNone/>
            </a:pPr>
            <a:r>
              <a:rPr lang="en" sz="1800">
                <a:solidFill>
                  <a:srgbClr val="2F5496"/>
                </a:solidFill>
              </a:rPr>
              <a:t>GenAI can be used in specific ways</a:t>
            </a:r>
            <a:r>
              <a:rPr lang="en" sz="1800" b="1">
                <a:solidFill>
                  <a:srgbClr val="434343"/>
                </a:solidFill>
                <a:highlight>
                  <a:schemeClr val="lt1"/>
                </a:highlight>
              </a:rPr>
              <a:t> </a:t>
            </a:r>
            <a:endParaRPr sz="1800" b="1">
              <a:solidFill>
                <a:srgbClr val="434343"/>
              </a:solidFill>
              <a:highlight>
                <a:schemeClr val="lt1"/>
              </a:highlight>
            </a:endParaRPr>
          </a:p>
          <a:p>
            <a:pPr marL="457200" lvl="0" indent="-342900" algn="l" rtl="0">
              <a:lnSpc>
                <a:spcPct val="115000"/>
              </a:lnSpc>
              <a:spcBef>
                <a:spcPts val="0"/>
              </a:spcBef>
              <a:spcAft>
                <a:spcPts val="0"/>
              </a:spcAft>
              <a:buSzPts val="1800"/>
              <a:buChar char="●"/>
            </a:pPr>
            <a:r>
              <a:rPr lang="en" sz="1800"/>
              <a:t>Details will be included</a:t>
            </a:r>
            <a:endParaRPr sz="1800">
              <a:solidFill>
                <a:srgbClr val="2F5496"/>
              </a:solidFill>
            </a:endParaRPr>
          </a:p>
          <a:p>
            <a:pPr marL="0" marR="152400" lvl="0" indent="0" algn="l" rtl="0">
              <a:lnSpc>
                <a:spcPct val="115000"/>
              </a:lnSpc>
              <a:spcBef>
                <a:spcPts val="0"/>
              </a:spcBef>
              <a:spcAft>
                <a:spcPts val="0"/>
              </a:spcAft>
              <a:buNone/>
            </a:pPr>
            <a:endParaRPr sz="1800">
              <a:solidFill>
                <a:srgbClr val="2F5496"/>
              </a:solidFill>
            </a:endParaRPr>
          </a:p>
          <a:p>
            <a:pPr marL="0" lvl="0" indent="0" algn="l" rtl="0">
              <a:lnSpc>
                <a:spcPct val="115000"/>
              </a:lnSpc>
              <a:spcBef>
                <a:spcPts val="1600"/>
              </a:spcBef>
              <a:spcAft>
                <a:spcPts val="0"/>
              </a:spcAft>
              <a:buNone/>
            </a:pPr>
            <a:r>
              <a:rPr lang="en" sz="1800">
                <a:solidFill>
                  <a:srgbClr val="2F5496"/>
                </a:solidFill>
              </a:rPr>
              <a:t>GenAI is not permitted on this assignment</a:t>
            </a:r>
            <a:endParaRPr sz="1800" b="1">
              <a:solidFill>
                <a:srgbClr val="434343"/>
              </a:solidFill>
              <a:highlight>
                <a:schemeClr val="lt1"/>
              </a:highlight>
            </a:endParaRPr>
          </a:p>
          <a:p>
            <a:pPr marL="457200" lvl="0" indent="-342900" algn="l" rtl="0">
              <a:lnSpc>
                <a:spcPct val="115000"/>
              </a:lnSpc>
              <a:spcBef>
                <a:spcPts val="0"/>
              </a:spcBef>
              <a:spcAft>
                <a:spcPts val="0"/>
              </a:spcAft>
              <a:buSzPts val="1800"/>
              <a:buChar char="●"/>
            </a:pPr>
            <a:r>
              <a:rPr lang="en" sz="1800"/>
              <a:t>Details will be included</a:t>
            </a:r>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24"/>
        <p:cNvGrpSpPr/>
        <p:nvPr/>
      </p:nvGrpSpPr>
      <p:grpSpPr>
        <a:xfrm>
          <a:off x="0" y="0"/>
          <a:ext cx="0" cy="0"/>
          <a:chOff x="0" y="0"/>
          <a:chExt cx="0" cy="0"/>
        </a:xfrm>
      </p:grpSpPr>
      <p:sp>
        <p:nvSpPr>
          <p:cNvPr id="225" name="Google Shape;225;p41"/>
          <p:cNvSpPr txBox="1">
            <a:spLocks noGrp="1"/>
          </p:cNvSpPr>
          <p:nvPr>
            <p:ph type="title"/>
          </p:nvPr>
        </p:nvSpPr>
        <p:spPr>
          <a:xfrm>
            <a:off x="728050" y="378125"/>
            <a:ext cx="6273300" cy="472200"/>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Clr>
                <a:schemeClr val="dk1"/>
              </a:buClr>
              <a:buSzPts val="2800"/>
              <a:buFont typeface="Arial Black"/>
              <a:buNone/>
            </a:pPr>
            <a:r>
              <a:rPr lang="en"/>
              <a:t>Using GenAI in this course</a:t>
            </a:r>
            <a:endParaRPr/>
          </a:p>
          <a:p>
            <a:pPr marL="0" lvl="0" indent="0" algn="l" rtl="0">
              <a:lnSpc>
                <a:spcPct val="90000"/>
              </a:lnSpc>
              <a:spcBef>
                <a:spcPts val="0"/>
              </a:spcBef>
              <a:spcAft>
                <a:spcPts val="0"/>
              </a:spcAft>
              <a:buClr>
                <a:schemeClr val="dk1"/>
              </a:buClr>
              <a:buSzPts val="2800"/>
              <a:buFont typeface="Arial Black"/>
              <a:buNone/>
            </a:pPr>
            <a:endParaRPr/>
          </a:p>
        </p:txBody>
      </p:sp>
      <p:sp>
        <p:nvSpPr>
          <p:cNvPr id="226" name="Google Shape;226;p41"/>
          <p:cNvSpPr txBox="1">
            <a:spLocks noGrp="1"/>
          </p:cNvSpPr>
          <p:nvPr>
            <p:ph type="body" idx="1"/>
          </p:nvPr>
        </p:nvSpPr>
        <p:spPr>
          <a:xfrm>
            <a:off x="398350" y="850325"/>
            <a:ext cx="4715100" cy="4293300"/>
          </a:xfrm>
          <a:prstGeom prst="rect">
            <a:avLst/>
          </a:prstGeom>
          <a:noFill/>
          <a:ln>
            <a:noFill/>
          </a:ln>
        </p:spPr>
        <p:txBody>
          <a:bodyPr spcFirstLastPara="1" wrap="square" lIns="91425" tIns="45700" rIns="91425" bIns="45700" anchor="t" anchorCtr="0">
            <a:noAutofit/>
          </a:bodyPr>
          <a:lstStyle/>
          <a:p>
            <a:pPr marL="0" lvl="0" indent="0" algn="l" rtl="0">
              <a:lnSpc>
                <a:spcPct val="115000"/>
              </a:lnSpc>
              <a:spcBef>
                <a:spcPts val="0"/>
              </a:spcBef>
              <a:spcAft>
                <a:spcPts val="0"/>
              </a:spcAft>
              <a:buNone/>
            </a:pPr>
            <a:r>
              <a:rPr lang="en" sz="1400" b="1">
                <a:solidFill>
                  <a:srgbClr val="A03015"/>
                </a:solidFill>
                <a:highlight>
                  <a:srgbClr val="FFFFFF"/>
                </a:highlight>
              </a:rPr>
              <a:t>Student responsibilities</a:t>
            </a:r>
            <a:endParaRPr sz="1400" b="1">
              <a:solidFill>
                <a:srgbClr val="A03015"/>
              </a:solidFill>
            </a:endParaRPr>
          </a:p>
          <a:p>
            <a:pPr marL="457200" lvl="0" indent="-323850" algn="l" rtl="0">
              <a:lnSpc>
                <a:spcPct val="115000"/>
              </a:lnSpc>
              <a:spcBef>
                <a:spcPts val="0"/>
              </a:spcBef>
              <a:spcAft>
                <a:spcPts val="0"/>
              </a:spcAft>
              <a:buClr>
                <a:srgbClr val="000000"/>
              </a:buClr>
              <a:buSzPts val="1500"/>
              <a:buChar char="•"/>
            </a:pPr>
            <a:r>
              <a:rPr lang="en" sz="1500">
                <a:solidFill>
                  <a:srgbClr val="000000"/>
                </a:solidFill>
              </a:rPr>
              <a:t>Citation</a:t>
            </a:r>
            <a:endParaRPr sz="1500">
              <a:solidFill>
                <a:srgbClr val="000000"/>
              </a:solidFill>
            </a:endParaRPr>
          </a:p>
          <a:p>
            <a:pPr marL="914400" lvl="1" indent="-323850" algn="l" rtl="0">
              <a:lnSpc>
                <a:spcPct val="115000"/>
              </a:lnSpc>
              <a:spcBef>
                <a:spcPts val="0"/>
              </a:spcBef>
              <a:spcAft>
                <a:spcPts val="0"/>
              </a:spcAft>
              <a:buSzPts val="1500"/>
              <a:buChar char="➢"/>
            </a:pPr>
            <a:r>
              <a:rPr lang="en" sz="1500">
                <a:solidFill>
                  <a:srgbClr val="000000"/>
                </a:solidFill>
              </a:rPr>
              <a:t>Any information taken from ChatGPT needs to be </a:t>
            </a:r>
            <a:r>
              <a:rPr lang="en" sz="1500" u="sng">
                <a:solidFill>
                  <a:srgbClr val="0000FF"/>
                </a:solidFill>
                <a:hlinkClick r:id="rId3">
                  <a:extLst>
                    <a:ext uri="{A12FA001-AC4F-418D-AE19-62706E023703}">
                      <ahyp:hlinkClr xmlns:ahyp="http://schemas.microsoft.com/office/drawing/2018/hyperlinkcolor" val="tx"/>
                    </a:ext>
                  </a:extLst>
                </a:hlinkClick>
              </a:rPr>
              <a:t>cited!</a:t>
            </a:r>
            <a:r>
              <a:rPr lang="en" sz="1500" u="sng">
                <a:solidFill>
                  <a:srgbClr val="0000FF"/>
                </a:solidFill>
              </a:rPr>
              <a:t> </a:t>
            </a:r>
            <a:r>
              <a:rPr lang="en" sz="1500">
                <a:solidFill>
                  <a:srgbClr val="222222"/>
                </a:solidFill>
                <a:highlight>
                  <a:srgbClr val="FFFFFF"/>
                </a:highlight>
              </a:rPr>
              <a:t>These include: </a:t>
            </a:r>
            <a:r>
              <a:rPr lang="en" sz="1500" u="sng">
                <a:solidFill>
                  <a:srgbClr val="002A5C"/>
                </a:solidFill>
                <a:highlight>
                  <a:srgbClr val="FFFFFF"/>
                </a:highlight>
                <a:hlinkClick r:id="rId4">
                  <a:extLst>
                    <a:ext uri="{A12FA001-AC4F-418D-AE19-62706E023703}">
                      <ahyp:hlinkClr xmlns:ahyp="http://schemas.microsoft.com/office/drawing/2018/hyperlinkcolor" val="tx"/>
                    </a:ext>
                  </a:extLst>
                </a:hlinkClick>
              </a:rPr>
              <a:t>MLA</a:t>
            </a:r>
            <a:r>
              <a:rPr lang="en" sz="1500">
                <a:solidFill>
                  <a:srgbClr val="222222"/>
                </a:solidFill>
                <a:highlight>
                  <a:srgbClr val="FFFFFF"/>
                </a:highlight>
              </a:rPr>
              <a:t>, </a:t>
            </a:r>
            <a:r>
              <a:rPr lang="en" sz="1500" u="sng">
                <a:solidFill>
                  <a:srgbClr val="002A5C"/>
                </a:solidFill>
                <a:highlight>
                  <a:srgbClr val="FFFFFF"/>
                </a:highlight>
                <a:hlinkClick r:id="rId5">
                  <a:extLst>
                    <a:ext uri="{A12FA001-AC4F-418D-AE19-62706E023703}">
                      <ahyp:hlinkClr xmlns:ahyp="http://schemas.microsoft.com/office/drawing/2018/hyperlinkcolor" val="tx"/>
                    </a:ext>
                  </a:extLst>
                </a:hlinkClick>
              </a:rPr>
              <a:t>APA</a:t>
            </a:r>
            <a:r>
              <a:rPr lang="en" sz="1500">
                <a:solidFill>
                  <a:srgbClr val="222222"/>
                </a:solidFill>
                <a:highlight>
                  <a:srgbClr val="FFFFFF"/>
                </a:highlight>
              </a:rPr>
              <a:t>, and </a:t>
            </a:r>
            <a:r>
              <a:rPr lang="en" sz="1500" u="sng">
                <a:solidFill>
                  <a:srgbClr val="002A5C"/>
                </a:solidFill>
                <a:highlight>
                  <a:srgbClr val="FFFFFF"/>
                </a:highlight>
                <a:hlinkClick r:id="rId6">
                  <a:extLst>
                    <a:ext uri="{A12FA001-AC4F-418D-AE19-62706E023703}">
                      <ahyp:hlinkClr xmlns:ahyp="http://schemas.microsoft.com/office/drawing/2018/hyperlinkcolor" val="tx"/>
                    </a:ext>
                  </a:extLst>
                </a:hlinkClick>
              </a:rPr>
              <a:t>Chicago Style</a:t>
            </a:r>
            <a:r>
              <a:rPr lang="en" sz="1500">
                <a:solidFill>
                  <a:srgbClr val="222222"/>
                </a:solidFill>
                <a:highlight>
                  <a:srgbClr val="FFFFFF"/>
                </a:highlight>
              </a:rPr>
              <a:t>.</a:t>
            </a:r>
            <a:endParaRPr sz="1500" u="sng">
              <a:solidFill>
                <a:srgbClr val="0000FF"/>
              </a:solidFill>
            </a:endParaRPr>
          </a:p>
          <a:p>
            <a:pPr marL="914400" lvl="1" indent="-323850" algn="l" rtl="0">
              <a:lnSpc>
                <a:spcPct val="115000"/>
              </a:lnSpc>
              <a:spcBef>
                <a:spcPts val="0"/>
              </a:spcBef>
              <a:spcAft>
                <a:spcPts val="0"/>
              </a:spcAft>
              <a:buSzPts val="1500"/>
              <a:buChar char="➢"/>
            </a:pPr>
            <a:r>
              <a:rPr lang="en" sz="1500">
                <a:solidFill>
                  <a:srgbClr val="000000"/>
                </a:solidFill>
              </a:rPr>
              <a:t>If required, copy and paste all AI interactions at end of assignment</a:t>
            </a:r>
            <a:endParaRPr sz="1500">
              <a:solidFill>
                <a:srgbClr val="000000"/>
              </a:solidFill>
            </a:endParaRPr>
          </a:p>
          <a:p>
            <a:pPr marL="457200" lvl="0" indent="-323850" algn="l" rtl="0">
              <a:lnSpc>
                <a:spcPct val="115000"/>
              </a:lnSpc>
              <a:spcBef>
                <a:spcPts val="0"/>
              </a:spcBef>
              <a:spcAft>
                <a:spcPts val="0"/>
              </a:spcAft>
              <a:buClr>
                <a:srgbClr val="000000"/>
              </a:buClr>
              <a:buSzPts val="1500"/>
              <a:buChar char="•"/>
            </a:pPr>
            <a:r>
              <a:rPr lang="en" sz="1500">
                <a:solidFill>
                  <a:srgbClr val="000000"/>
                </a:solidFill>
              </a:rPr>
              <a:t>Documentation</a:t>
            </a:r>
            <a:endParaRPr sz="1500">
              <a:solidFill>
                <a:srgbClr val="000000"/>
              </a:solidFill>
            </a:endParaRPr>
          </a:p>
          <a:p>
            <a:pPr marL="914400" lvl="1" indent="-323850" algn="l" rtl="0">
              <a:lnSpc>
                <a:spcPct val="115000"/>
              </a:lnSpc>
              <a:spcBef>
                <a:spcPts val="0"/>
              </a:spcBef>
              <a:spcAft>
                <a:spcPts val="0"/>
              </a:spcAft>
              <a:buClr>
                <a:srgbClr val="000000"/>
              </a:buClr>
              <a:buSzPts val="1500"/>
              <a:buChar char="➢"/>
            </a:pPr>
            <a:r>
              <a:rPr lang="en" sz="1500">
                <a:solidFill>
                  <a:srgbClr val="000000"/>
                </a:solidFill>
              </a:rPr>
              <a:t>Allows you to keep track of your genAI ideas and corresponding actions. Can help with citing and and tracking your original ideas and sourced work. </a:t>
            </a:r>
            <a:r>
              <a:rPr lang="en" sz="1500" u="sng">
                <a:solidFill>
                  <a:schemeClr val="hlink"/>
                </a:solidFill>
                <a:hlinkClick r:id="rId7"/>
              </a:rPr>
              <a:t>Example</a:t>
            </a:r>
            <a:endParaRPr sz="1500">
              <a:solidFill>
                <a:srgbClr val="000000"/>
              </a:solidFill>
            </a:endParaRPr>
          </a:p>
          <a:p>
            <a:pPr marL="457200" lvl="0" indent="-323850" algn="l" rtl="0">
              <a:lnSpc>
                <a:spcPct val="115000"/>
              </a:lnSpc>
              <a:spcBef>
                <a:spcPts val="0"/>
              </a:spcBef>
              <a:spcAft>
                <a:spcPts val="0"/>
              </a:spcAft>
              <a:buClr>
                <a:srgbClr val="000000"/>
              </a:buClr>
              <a:buSzPts val="1500"/>
              <a:buChar char="•"/>
            </a:pPr>
            <a:r>
              <a:rPr lang="en" sz="1500">
                <a:solidFill>
                  <a:srgbClr val="000000"/>
                </a:solidFill>
              </a:rPr>
              <a:t>Critical Analysis </a:t>
            </a:r>
            <a:endParaRPr sz="1500">
              <a:solidFill>
                <a:srgbClr val="000000"/>
              </a:solidFill>
            </a:endParaRPr>
          </a:p>
          <a:p>
            <a:pPr marL="914400" lvl="1" indent="-323850" algn="l" rtl="0">
              <a:lnSpc>
                <a:spcPct val="115000"/>
              </a:lnSpc>
              <a:spcBef>
                <a:spcPts val="0"/>
              </a:spcBef>
              <a:spcAft>
                <a:spcPts val="0"/>
              </a:spcAft>
              <a:buClr>
                <a:srgbClr val="000000"/>
              </a:buClr>
              <a:buSzPts val="1500"/>
              <a:buChar char="➢"/>
            </a:pPr>
            <a:r>
              <a:rPr lang="en" sz="1500">
                <a:solidFill>
                  <a:srgbClr val="000000"/>
                </a:solidFill>
              </a:rPr>
              <a:t>If it’s in your paper, you are responsible for it (accuracy, appropriateness, currency, etc.). </a:t>
            </a:r>
            <a:r>
              <a:rPr lang="en" sz="1500" u="sng">
                <a:solidFill>
                  <a:srgbClr val="0563C1"/>
                </a:solidFill>
                <a:hlinkClick r:id="rId8">
                  <a:extLst>
                    <a:ext uri="{A12FA001-AC4F-418D-AE19-62706E023703}">
                      <ahyp:hlinkClr xmlns:ahyp="http://schemas.microsoft.com/office/drawing/2018/hyperlinkcolor" val="tx"/>
                    </a:ext>
                  </a:extLst>
                </a:hlinkClick>
              </a:rPr>
              <a:t>Evaluate</a:t>
            </a:r>
            <a:r>
              <a:rPr lang="en" sz="1500">
                <a:solidFill>
                  <a:srgbClr val="000000"/>
                </a:solidFill>
              </a:rPr>
              <a:t> your sources</a:t>
            </a:r>
            <a:endParaRPr sz="1500" u="sng">
              <a:solidFill>
                <a:srgbClr val="0563C1"/>
              </a:solidFill>
              <a:highlight>
                <a:srgbClr val="FFFFFF"/>
              </a:highlight>
            </a:endParaRPr>
          </a:p>
          <a:p>
            <a:pPr marL="2057400" lvl="0" indent="-228600" algn="l" rtl="0">
              <a:lnSpc>
                <a:spcPct val="115000"/>
              </a:lnSpc>
              <a:spcBef>
                <a:spcPts val="0"/>
              </a:spcBef>
              <a:spcAft>
                <a:spcPts val="0"/>
              </a:spcAft>
              <a:buNone/>
            </a:pPr>
            <a:endParaRPr sz="1200">
              <a:solidFill>
                <a:srgbClr val="000000"/>
              </a:solidFill>
              <a:latin typeface="Times New Roman"/>
              <a:ea typeface="Times New Roman"/>
              <a:cs typeface="Times New Roman"/>
              <a:sym typeface="Times New Roman"/>
            </a:endParaRPr>
          </a:p>
          <a:p>
            <a:pPr marL="457200" lvl="0" indent="-228600" algn="l" rtl="0">
              <a:lnSpc>
                <a:spcPct val="115000"/>
              </a:lnSpc>
              <a:spcBef>
                <a:spcPts val="0"/>
              </a:spcBef>
              <a:spcAft>
                <a:spcPts val="0"/>
              </a:spcAft>
              <a:buNone/>
            </a:pPr>
            <a:endParaRPr sz="1200" u="sng">
              <a:solidFill>
                <a:srgbClr val="0563C1"/>
              </a:solidFill>
              <a:latin typeface="Times New Roman"/>
              <a:ea typeface="Times New Roman"/>
              <a:cs typeface="Times New Roman"/>
              <a:sym typeface="Times New Roman"/>
            </a:endParaRPr>
          </a:p>
          <a:p>
            <a:pPr marL="171450" lvl="0" indent="-38100" algn="l" rtl="0">
              <a:lnSpc>
                <a:spcPct val="90000"/>
              </a:lnSpc>
              <a:spcBef>
                <a:spcPts val="0"/>
              </a:spcBef>
              <a:spcAft>
                <a:spcPts val="0"/>
              </a:spcAft>
              <a:buClr>
                <a:schemeClr val="dk1"/>
              </a:buClr>
              <a:buSzPts val="2100"/>
              <a:buNone/>
            </a:pPr>
            <a:endParaRPr/>
          </a:p>
          <a:p>
            <a:pPr marL="152400" marR="152400" lvl="0" indent="0" algn="l" rtl="0">
              <a:lnSpc>
                <a:spcPct val="160000"/>
              </a:lnSpc>
              <a:spcBef>
                <a:spcPts val="0"/>
              </a:spcBef>
              <a:spcAft>
                <a:spcPts val="0"/>
              </a:spcAft>
              <a:buNone/>
            </a:pPr>
            <a:endParaRPr sz="1200">
              <a:solidFill>
                <a:srgbClr val="000000"/>
              </a:solidFill>
              <a:highlight>
                <a:srgbClr val="FDF5F2"/>
              </a:highlight>
              <a:latin typeface="Lato"/>
              <a:ea typeface="Lato"/>
              <a:cs typeface="Lato"/>
              <a:sym typeface="Lato"/>
            </a:endParaRPr>
          </a:p>
          <a:p>
            <a:pPr marL="171450" lvl="0" indent="-38100" algn="l" rtl="0">
              <a:lnSpc>
                <a:spcPct val="90000"/>
              </a:lnSpc>
              <a:spcBef>
                <a:spcPts val="1600"/>
              </a:spcBef>
              <a:spcAft>
                <a:spcPts val="0"/>
              </a:spcAft>
              <a:buClr>
                <a:schemeClr val="dk1"/>
              </a:buClr>
              <a:buSzPts val="2100"/>
              <a:buNone/>
            </a:pPr>
            <a:endParaRPr/>
          </a:p>
        </p:txBody>
      </p:sp>
      <p:pic>
        <p:nvPicPr>
          <p:cNvPr id="227" name="Google Shape;227;p41"/>
          <p:cNvPicPr preferRelativeResize="0">
            <a:picLocks noGrp="1"/>
          </p:cNvPicPr>
          <p:nvPr>
            <p:ph type="pic" idx="2"/>
          </p:nvPr>
        </p:nvPicPr>
        <p:blipFill rotWithShape="1">
          <a:blip r:embed="rId9">
            <a:alphaModFix/>
          </a:blip>
          <a:srcRect l="18644" r="18644"/>
          <a:stretch/>
        </p:blipFill>
        <p:spPr>
          <a:xfrm>
            <a:off x="5103857" y="850200"/>
            <a:ext cx="4040144" cy="4293300"/>
          </a:xfrm>
          <a:prstGeom prst="rect">
            <a:avLst/>
          </a:prstGeom>
        </p:spPr>
      </p:pic>
      <p:sp>
        <p:nvSpPr>
          <p:cNvPr id="228" name="Google Shape;228;p41"/>
          <p:cNvSpPr/>
          <p:nvPr/>
        </p:nvSpPr>
        <p:spPr>
          <a:xfrm rot="-578059">
            <a:off x="5769389" y="1186040"/>
            <a:ext cx="2875253" cy="2435862"/>
          </a:xfrm>
          <a:prstGeom prst="foldedCorner">
            <a:avLst>
              <a:gd name="adj" fmla="val 16667"/>
            </a:avLst>
          </a:prstGeom>
          <a:solidFill>
            <a:srgbClr val="F2A900"/>
          </a:solidFill>
          <a:ln w="12700" cap="flat" cmpd="sng">
            <a:solidFill>
              <a:schemeClr val="accent5"/>
            </a:solidFill>
            <a:prstDash val="solid"/>
            <a:miter lim="800000"/>
            <a:headEnd type="none" w="sm" len="sm"/>
            <a:tailEnd type="none" w="sm" len="sm"/>
          </a:ln>
        </p:spPr>
        <p:txBody>
          <a:bodyPr spcFirstLastPara="1" wrap="square" lIns="68575" tIns="822950" rIns="68575" bIns="81000" anchor="b" anchorCtr="1">
            <a:noAutofit/>
          </a:bodyPr>
          <a:lstStyle/>
          <a:p>
            <a:pPr marL="0" lvl="0" indent="0" algn="ctr" rtl="0">
              <a:spcBef>
                <a:spcPts val="0"/>
              </a:spcBef>
              <a:spcAft>
                <a:spcPts val="0"/>
              </a:spcAft>
              <a:buNone/>
            </a:pPr>
            <a:r>
              <a:rPr lang="en" b="1">
                <a:latin typeface="Lato"/>
                <a:ea typeface="Lato"/>
                <a:cs typeface="Lato"/>
                <a:sym typeface="Lato"/>
              </a:rPr>
              <a:t>Read and then delete</a:t>
            </a:r>
            <a:endParaRPr b="1">
              <a:latin typeface="Lato"/>
              <a:ea typeface="Lato"/>
              <a:cs typeface="Lato"/>
              <a:sym typeface="Lato"/>
            </a:endParaRPr>
          </a:p>
          <a:p>
            <a:pPr marL="0" marR="0" lvl="0" indent="0" algn="ctr" rtl="0">
              <a:spcBef>
                <a:spcPts val="0"/>
              </a:spcBef>
              <a:spcAft>
                <a:spcPts val="0"/>
              </a:spcAft>
              <a:buNone/>
            </a:pPr>
            <a:endParaRPr>
              <a:latin typeface="Lato"/>
              <a:ea typeface="Lato"/>
              <a:cs typeface="Lato"/>
              <a:sym typeface="Lato"/>
            </a:endParaRPr>
          </a:p>
          <a:p>
            <a:pPr marL="0" marR="0" lvl="0" indent="0" algn="ctr" rtl="0">
              <a:spcBef>
                <a:spcPts val="0"/>
              </a:spcBef>
              <a:spcAft>
                <a:spcPts val="0"/>
              </a:spcAft>
              <a:buNone/>
            </a:pPr>
            <a:r>
              <a:rPr lang="en">
                <a:latin typeface="Lato"/>
                <a:ea typeface="Lato"/>
                <a:cs typeface="Lato"/>
                <a:sym typeface="Lato"/>
              </a:rPr>
              <a:t>It’s very important for students to understand what their responsibilities will be. This slide is meant to be communicated to students.</a:t>
            </a:r>
            <a:endParaRPr>
              <a:latin typeface="Lato"/>
              <a:ea typeface="Lato"/>
              <a:cs typeface="Lato"/>
              <a:sym typeface="Lato"/>
            </a:endParaRPr>
          </a:p>
          <a:p>
            <a:pPr marL="0" marR="0" lvl="0" indent="0" algn="l" rtl="0">
              <a:spcBef>
                <a:spcPts val="0"/>
              </a:spcBef>
              <a:spcAft>
                <a:spcPts val="0"/>
              </a:spcAft>
              <a:buNone/>
            </a:pPr>
            <a:endParaRPr sz="110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32"/>
        <p:cNvGrpSpPr/>
        <p:nvPr/>
      </p:nvGrpSpPr>
      <p:grpSpPr>
        <a:xfrm>
          <a:off x="0" y="0"/>
          <a:ext cx="0" cy="0"/>
          <a:chOff x="0" y="0"/>
          <a:chExt cx="0" cy="0"/>
        </a:xfrm>
      </p:grpSpPr>
      <p:sp>
        <p:nvSpPr>
          <p:cNvPr id="233" name="Google Shape;233;p42"/>
          <p:cNvSpPr txBox="1">
            <a:spLocks noGrp="1"/>
          </p:cNvSpPr>
          <p:nvPr>
            <p:ph type="title"/>
          </p:nvPr>
        </p:nvSpPr>
        <p:spPr>
          <a:xfrm>
            <a:off x="728035" y="1"/>
            <a:ext cx="8415966" cy="850106"/>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2800"/>
              <a:buFont typeface="Arial Black"/>
              <a:buNone/>
            </a:pPr>
            <a:r>
              <a:rPr lang="en"/>
              <a:t>Help Resources</a:t>
            </a:r>
            <a:endParaRPr/>
          </a:p>
        </p:txBody>
      </p:sp>
      <p:sp>
        <p:nvSpPr>
          <p:cNvPr id="234" name="Google Shape;234;p42"/>
          <p:cNvSpPr txBox="1">
            <a:spLocks noGrp="1"/>
          </p:cNvSpPr>
          <p:nvPr>
            <p:ph type="body" idx="1"/>
          </p:nvPr>
        </p:nvSpPr>
        <p:spPr>
          <a:xfrm>
            <a:off x="4962283" y="1065586"/>
            <a:ext cx="3886200" cy="3012300"/>
          </a:xfrm>
          <a:prstGeom prst="rect">
            <a:avLst/>
          </a:prstGeom>
          <a:noFill/>
          <a:ln>
            <a:noFill/>
          </a:ln>
        </p:spPr>
        <p:txBody>
          <a:bodyPr spcFirstLastPara="1" wrap="square" lIns="91425" tIns="45700" rIns="91425" bIns="45700" anchor="t" anchorCtr="0">
            <a:noAutofit/>
          </a:bodyPr>
          <a:lstStyle/>
          <a:p>
            <a:pPr marL="0" lvl="0" indent="0" algn="l" rtl="0">
              <a:lnSpc>
                <a:spcPct val="115000"/>
              </a:lnSpc>
              <a:spcBef>
                <a:spcPts val="0"/>
              </a:spcBef>
              <a:spcAft>
                <a:spcPts val="0"/>
              </a:spcAft>
              <a:buNone/>
            </a:pPr>
            <a:r>
              <a:rPr lang="en-US" sz="1200">
                <a:solidFill>
                  <a:srgbClr val="000000"/>
                </a:solidFill>
                <a:highlight>
                  <a:srgbClr val="FEFEFE"/>
                </a:highlight>
                <a:latin typeface="Lato"/>
                <a:ea typeface="Lato"/>
                <a:cs typeface="Lato"/>
                <a:sym typeface="Lato"/>
              </a:rPr>
              <a:t>There are many sources of help at VIU. </a:t>
            </a:r>
            <a:r>
              <a:rPr lang="en-US" sz="1200">
                <a:solidFill>
                  <a:srgbClr val="000000"/>
                </a:solidFill>
                <a:highlight>
                  <a:srgbClr val="FEFEFE"/>
                </a:highlight>
                <a:uFill>
                  <a:noFill/>
                </a:uFill>
                <a:latin typeface="Lato"/>
                <a:ea typeface="Lato"/>
                <a:cs typeface="Lato"/>
                <a:sym typeface="Lato"/>
                <a:hlinkClick r:id="rId3">
                  <a:extLst>
                    <a:ext uri="{A12FA001-AC4F-418D-AE19-62706E023703}">
                      <ahyp:hlinkClr xmlns:ahyp="http://schemas.microsoft.com/office/drawing/2018/hyperlinkcolor" val="tx"/>
                    </a:ext>
                  </a:extLst>
                </a:hlinkClick>
              </a:rPr>
              <a:t>Find support at </a:t>
            </a:r>
            <a:r>
              <a:rPr lang="en-US" sz="1200" u="sng">
                <a:solidFill>
                  <a:srgbClr val="0563C1"/>
                </a:solidFill>
                <a:highlight>
                  <a:srgbClr val="FEFEFE"/>
                </a:highlight>
                <a:latin typeface="Lato"/>
                <a:ea typeface="Lato"/>
                <a:cs typeface="Lato"/>
                <a:sym typeface="Lato"/>
                <a:hlinkClick r:id="rId4"/>
              </a:rPr>
              <a:t>https://learningmatters.viu.ca/find-support</a:t>
            </a:r>
            <a:r>
              <a:rPr lang="en-US" sz="1200" u="sng">
                <a:solidFill>
                  <a:srgbClr val="0563C1"/>
                </a:solidFill>
                <a:highlight>
                  <a:srgbClr val="FEFEFE"/>
                </a:highlight>
                <a:latin typeface="Lato"/>
                <a:ea typeface="Lato"/>
                <a:cs typeface="Lato"/>
                <a:sym typeface="Lato"/>
                <a:hlinkClick r:id="rId3">
                  <a:extLst>
                    <a:ext uri="{A12FA001-AC4F-418D-AE19-62706E023703}">
                      <ahyp:hlinkClr xmlns:ahyp="http://schemas.microsoft.com/office/drawing/2018/hyperlinkcolor" val="tx"/>
                    </a:ext>
                  </a:extLst>
                </a:hlinkClick>
              </a:rPr>
              <a:t> </a:t>
            </a:r>
            <a:r>
              <a:rPr lang="en-US" sz="1200" u="sng">
                <a:solidFill>
                  <a:srgbClr val="000000"/>
                </a:solidFill>
                <a:highlight>
                  <a:srgbClr val="FEFEFE"/>
                </a:highlight>
                <a:uFill>
                  <a:noFill/>
                </a:uFill>
                <a:latin typeface="Lato"/>
                <a:ea typeface="Lato"/>
                <a:cs typeface="Lato"/>
                <a:sym typeface="Lato"/>
                <a:hlinkClick r:id="rId3">
                  <a:extLst>
                    <a:ext uri="{A12FA001-AC4F-418D-AE19-62706E023703}">
                      <ahyp:hlinkClr xmlns:ahyp="http://schemas.microsoft.com/office/drawing/2018/hyperlinkcolor" val="tx"/>
                    </a:ext>
                  </a:extLst>
                </a:hlinkClick>
              </a:rPr>
              <a:t>.</a:t>
            </a:r>
            <a:endParaRPr lang="en-US" sz="1200">
              <a:solidFill>
                <a:srgbClr val="000000"/>
              </a:solidFill>
              <a:highlight>
                <a:srgbClr val="FEFEFE"/>
              </a:highlight>
              <a:uFill>
                <a:noFill/>
              </a:uFill>
              <a:latin typeface="Lato"/>
              <a:ea typeface="Lato"/>
              <a:cs typeface="Lato"/>
              <a:sym typeface="Lato"/>
              <a:hlinkClick r:id="rId3">
                <a:extLst>
                  <a:ext uri="{A12FA001-AC4F-418D-AE19-62706E023703}">
                    <ahyp:hlinkClr xmlns:ahyp="http://schemas.microsoft.com/office/drawing/2018/hyperlinkcolor" val="tx"/>
                  </a:ext>
                </a:extLst>
              </a:hlinkClick>
            </a:endParaRPr>
          </a:p>
          <a:p>
            <a:pPr marL="342900" lvl="0" indent="-228600" algn="l" rtl="0">
              <a:lnSpc>
                <a:spcPct val="115000"/>
              </a:lnSpc>
              <a:spcBef>
                <a:spcPts val="1200"/>
              </a:spcBef>
              <a:spcAft>
                <a:spcPts val="0"/>
              </a:spcAft>
              <a:buNone/>
            </a:pPr>
            <a:r>
              <a:rPr lang="en-US" sz="1200">
                <a:solidFill>
                  <a:srgbClr val="000000"/>
                </a:solidFill>
                <a:highlight>
                  <a:srgbClr val="FEFEFE"/>
                </a:highlight>
                <a:latin typeface="Lato"/>
                <a:ea typeface="Lato"/>
                <a:cs typeface="Lato"/>
                <a:sym typeface="Lato"/>
              </a:rPr>
              <a:t>o  </a:t>
            </a:r>
            <a:r>
              <a:rPr lang="en-US" sz="1200">
                <a:solidFill>
                  <a:srgbClr val="000000"/>
                </a:solidFill>
                <a:highlight>
                  <a:srgbClr val="FEFEFE"/>
                </a:highlight>
                <a:uFill>
                  <a:noFill/>
                </a:uFill>
                <a:latin typeface="Lato"/>
                <a:ea typeface="Lato"/>
                <a:cs typeface="Lato"/>
                <a:sym typeface="Lato"/>
                <a:hlinkClick r:id="rId3">
                  <a:extLst>
                    <a:ext uri="{A12FA001-AC4F-418D-AE19-62706E023703}">
                      <ahyp:hlinkClr xmlns:ahyp="http://schemas.microsoft.com/office/drawing/2018/hyperlinkcolor" val="tx"/>
                    </a:ext>
                  </a:extLst>
                </a:hlinkClick>
              </a:rPr>
              <a:t> The </a:t>
            </a:r>
            <a:r>
              <a:rPr lang="en-US" sz="1200" u="sng">
                <a:solidFill>
                  <a:srgbClr val="0563C1"/>
                </a:solidFill>
                <a:highlight>
                  <a:srgbClr val="FEFEFE"/>
                </a:highlight>
                <a:latin typeface="Lato"/>
                <a:ea typeface="Lato"/>
                <a:cs typeface="Lato"/>
                <a:sym typeface="Lato"/>
                <a:hlinkClick r:id="rId5">
                  <a:extLst>
                    <a:ext uri="{A12FA001-AC4F-418D-AE19-62706E023703}">
                      <ahyp:hlinkClr xmlns:ahyp="http://schemas.microsoft.com/office/drawing/2018/hyperlinkcolor" val="tx"/>
                    </a:ext>
                  </a:extLst>
                </a:hlinkClick>
              </a:rPr>
              <a:t>Library</a:t>
            </a:r>
            <a:r>
              <a:rPr lang="en-US" sz="1200" u="sng">
                <a:solidFill>
                  <a:srgbClr val="0563C1"/>
                </a:solidFill>
                <a:highlight>
                  <a:srgbClr val="FEFEFE"/>
                </a:highlight>
                <a:latin typeface="Lato"/>
                <a:ea typeface="Lato"/>
                <a:cs typeface="Lato"/>
                <a:sym typeface="Lato"/>
                <a:hlinkClick r:id="rId3">
                  <a:extLst>
                    <a:ext uri="{A12FA001-AC4F-418D-AE19-62706E023703}">
                      <ahyp:hlinkClr xmlns:ahyp="http://schemas.microsoft.com/office/drawing/2018/hyperlinkcolor" val="tx"/>
                    </a:ext>
                  </a:extLst>
                </a:hlinkClick>
              </a:rPr>
              <a:t> </a:t>
            </a:r>
            <a:r>
              <a:rPr lang="en-US" sz="1200">
                <a:solidFill>
                  <a:srgbClr val="000000"/>
                </a:solidFill>
                <a:highlight>
                  <a:srgbClr val="FEFEFE"/>
                </a:highlight>
                <a:latin typeface="Lato"/>
                <a:ea typeface="Lato"/>
                <a:cs typeface="Lato"/>
                <a:sym typeface="Lato"/>
              </a:rPr>
              <a:t>can help with your research for your assignments.</a:t>
            </a:r>
          </a:p>
          <a:p>
            <a:pPr marL="342900" lvl="0" indent="-228600" algn="l" rtl="0">
              <a:lnSpc>
                <a:spcPct val="115000"/>
              </a:lnSpc>
              <a:spcBef>
                <a:spcPts val="1200"/>
              </a:spcBef>
              <a:spcAft>
                <a:spcPts val="0"/>
              </a:spcAft>
              <a:buNone/>
            </a:pPr>
            <a:r>
              <a:rPr lang="en" sz="1200">
                <a:solidFill>
                  <a:srgbClr val="000000"/>
                </a:solidFill>
                <a:highlight>
                  <a:srgbClr val="FEFEFE"/>
                </a:highlight>
                <a:latin typeface="Lato"/>
                <a:ea typeface="Lato"/>
                <a:cs typeface="Lato"/>
                <a:sym typeface="Lato"/>
              </a:rPr>
              <a:t>o  </a:t>
            </a:r>
            <a:r>
              <a:rPr lang="en" sz="1200">
                <a:solidFill>
                  <a:srgbClr val="000000"/>
                </a:solidFill>
                <a:highlight>
                  <a:srgbClr val="FEFEFE"/>
                </a:highlight>
                <a:uFill>
                  <a:noFill/>
                </a:uFill>
                <a:latin typeface="Lato"/>
                <a:ea typeface="Lato"/>
                <a:cs typeface="Lato"/>
                <a:sym typeface="Lato"/>
                <a:hlinkClick r:id="rId6">
                  <a:extLst>
                    <a:ext uri="{A12FA001-AC4F-418D-AE19-62706E023703}">
                      <ahyp:hlinkClr xmlns:ahyp="http://schemas.microsoft.com/office/drawing/2018/hyperlinkcolor" val="tx"/>
                    </a:ext>
                  </a:extLst>
                </a:hlinkClick>
              </a:rPr>
              <a:t> The </a:t>
            </a:r>
            <a:r>
              <a:rPr lang="en" sz="1200" u="sng">
                <a:solidFill>
                  <a:srgbClr val="0563C1"/>
                </a:solidFill>
                <a:highlight>
                  <a:srgbClr val="FEFEFE"/>
                </a:highlight>
                <a:latin typeface="Lato"/>
                <a:ea typeface="Lato"/>
                <a:cs typeface="Lato"/>
                <a:sym typeface="Lato"/>
                <a:hlinkClick r:id="rId7"/>
              </a:rPr>
              <a:t>Writing Centre</a:t>
            </a:r>
            <a:r>
              <a:rPr lang="en" sz="1200">
                <a:solidFill>
                  <a:srgbClr val="000000"/>
                </a:solidFill>
                <a:highlight>
                  <a:srgbClr val="FEFEFE"/>
                </a:highlight>
                <a:latin typeface="Lato"/>
                <a:ea typeface="Lato"/>
                <a:cs typeface="Lato"/>
                <a:sym typeface="Lato"/>
                <a:hlinkClick r:id="rId7"/>
              </a:rPr>
              <a:t> </a:t>
            </a:r>
            <a:r>
              <a:rPr lang="en" sz="1200">
                <a:solidFill>
                  <a:srgbClr val="111111"/>
                </a:solidFill>
                <a:highlight>
                  <a:srgbClr val="FEFEFE"/>
                </a:highlight>
                <a:latin typeface="Lato"/>
                <a:ea typeface="Lato"/>
                <a:cs typeface="Lato"/>
                <a:sym typeface="Lato"/>
              </a:rPr>
              <a:t>has </a:t>
            </a:r>
            <a:r>
              <a:rPr lang="en-US" sz="1200" b="0" i="0">
                <a:solidFill>
                  <a:srgbClr val="111111"/>
                </a:solidFill>
                <a:effectLst/>
                <a:latin typeface="Lato" panose="020F0502020204030203" pitchFamily="34" charset="0"/>
                <a:ea typeface="Lato" panose="020F0502020204030203" pitchFamily="34" charset="0"/>
                <a:cs typeface="Lato" panose="020F0502020204030203" pitchFamily="34" charset="0"/>
              </a:rPr>
              <a:t>faculty tutors are available for one-to-one consultations to provide assistance with any aspect of your writing, such as understanding the assignment, developing your thesis, structuring your essay, using and citing sources, grammar problems.</a:t>
            </a:r>
          </a:p>
          <a:p>
            <a:pPr marL="342900" lvl="0" indent="-228600" algn="l" rtl="0">
              <a:lnSpc>
                <a:spcPct val="115000"/>
              </a:lnSpc>
              <a:spcBef>
                <a:spcPts val="1200"/>
              </a:spcBef>
              <a:spcAft>
                <a:spcPts val="0"/>
              </a:spcAft>
              <a:buNone/>
            </a:pPr>
            <a:r>
              <a:rPr lang="en" sz="1200">
                <a:solidFill>
                  <a:srgbClr val="000000"/>
                </a:solidFill>
                <a:highlight>
                  <a:srgbClr val="FEFEFE"/>
                </a:highlight>
                <a:latin typeface="Lato"/>
                <a:ea typeface="Lato"/>
                <a:cs typeface="Lato"/>
                <a:sym typeface="Lato"/>
              </a:rPr>
              <a:t>o   </a:t>
            </a:r>
            <a:r>
              <a:rPr lang="en-US" sz="1200" b="0" i="0">
                <a:solidFill>
                  <a:srgbClr val="111111"/>
                </a:solidFill>
                <a:effectLst/>
                <a:latin typeface="Lato" panose="020F0502020204030203" pitchFamily="34" charset="0"/>
                <a:ea typeface="Lato" panose="020F0502020204030203" pitchFamily="34" charset="0"/>
                <a:cs typeface="Lato" panose="020F0502020204030203" pitchFamily="34" charset="0"/>
                <a:hlinkClick r:id="rId8"/>
              </a:rPr>
              <a:t>Counselling Services </a:t>
            </a:r>
            <a:r>
              <a:rPr lang="en-US" sz="1200" b="0" i="0">
                <a:solidFill>
                  <a:srgbClr val="111111"/>
                </a:solidFill>
                <a:effectLst/>
                <a:latin typeface="Lato" panose="020F0502020204030203" pitchFamily="34" charset="0"/>
                <a:ea typeface="Lato" panose="020F0502020204030203" pitchFamily="34" charset="0"/>
                <a:cs typeface="Lato" panose="020F0502020204030203" pitchFamily="34" charset="0"/>
              </a:rPr>
              <a:t>offers free confidential and professional support to enrolled VIU students.</a:t>
            </a:r>
            <a:endParaRPr sz="1200">
              <a:solidFill>
                <a:srgbClr val="111111"/>
              </a:solidFill>
              <a:latin typeface="Lato" panose="020F0502020204030203" pitchFamily="34" charset="0"/>
              <a:ea typeface="Lato" panose="020F0502020204030203" pitchFamily="34" charset="0"/>
              <a:cs typeface="Lato" panose="020F0502020204030203" pitchFamily="34" charset="0"/>
            </a:endParaRPr>
          </a:p>
        </p:txBody>
      </p:sp>
      <p:sp>
        <p:nvSpPr>
          <p:cNvPr id="235" name="Google Shape;235;p42"/>
          <p:cNvSpPr txBox="1">
            <a:spLocks noGrp="1"/>
          </p:cNvSpPr>
          <p:nvPr>
            <p:ph type="body" idx="2"/>
          </p:nvPr>
        </p:nvSpPr>
        <p:spPr>
          <a:xfrm>
            <a:off x="728034" y="1303736"/>
            <a:ext cx="3886200" cy="3012333"/>
          </a:xfrm>
          <a:prstGeom prst="rect">
            <a:avLst/>
          </a:prstGeom>
          <a:noFill/>
          <a:ln>
            <a:noFill/>
          </a:ln>
        </p:spPr>
        <p:txBody>
          <a:bodyPr spcFirstLastPara="1" wrap="square" lIns="91425" tIns="45700" rIns="91425" bIns="45700" anchor="t" anchorCtr="0">
            <a:normAutofit/>
          </a:bodyPr>
          <a:lstStyle/>
          <a:p>
            <a:pPr marL="0" lvl="0" indent="0" algn="l" rtl="0">
              <a:lnSpc>
                <a:spcPct val="115000"/>
              </a:lnSpc>
              <a:spcBef>
                <a:spcPts val="0"/>
              </a:spcBef>
              <a:spcAft>
                <a:spcPts val="0"/>
              </a:spcAft>
              <a:buNone/>
            </a:pPr>
            <a:r>
              <a:rPr lang="en" sz="1600" b="1">
                <a:solidFill>
                  <a:srgbClr val="A03015"/>
                </a:solidFill>
                <a:highlight>
                  <a:srgbClr val="FFFFFF"/>
                </a:highlight>
                <a:latin typeface="Oswald"/>
                <a:ea typeface="Oswald"/>
                <a:cs typeface="Oswald"/>
                <a:sym typeface="Oswald"/>
              </a:rPr>
              <a:t>When in doubt, ask! </a:t>
            </a:r>
            <a:endParaRPr sz="1600" b="1">
              <a:solidFill>
                <a:srgbClr val="A03015"/>
              </a:solidFill>
              <a:highlight>
                <a:srgbClr val="FFFFFF"/>
              </a:highlight>
              <a:latin typeface="Oswald"/>
              <a:ea typeface="Oswald"/>
              <a:cs typeface="Oswald"/>
              <a:sym typeface="Oswald"/>
            </a:endParaRPr>
          </a:p>
          <a:p>
            <a:pPr marL="0" lvl="0" indent="0" algn="l" rtl="0">
              <a:lnSpc>
                <a:spcPct val="115000"/>
              </a:lnSpc>
              <a:spcBef>
                <a:spcPts val="0"/>
              </a:spcBef>
              <a:spcAft>
                <a:spcPts val="0"/>
              </a:spcAft>
              <a:buNone/>
            </a:pPr>
            <a:r>
              <a:rPr lang="en" sz="1200">
                <a:solidFill>
                  <a:srgbClr val="000000"/>
                </a:solidFill>
                <a:highlight>
                  <a:srgbClr val="FFFFFF"/>
                </a:highlight>
                <a:latin typeface="Lato"/>
                <a:ea typeface="Lato"/>
                <a:cs typeface="Lato"/>
                <a:sym typeface="Lato"/>
              </a:rPr>
              <a:t>You should seek guidance from your professors if you have any questions or concerns about the use of AI tools in an assignment. If you have questions about how to cite AI tools, you can make an appointment with a librarian or book an appointment with at tutor at the Writing Centre. </a:t>
            </a:r>
            <a:endParaRPr sz="1200">
              <a:solidFill>
                <a:srgbClr val="000000"/>
              </a:solidFill>
              <a:highlight>
                <a:srgbClr val="FFFFFF"/>
              </a:highlight>
              <a:latin typeface="Lato"/>
              <a:ea typeface="Lato"/>
              <a:cs typeface="Lato"/>
              <a:sym typeface="Lato"/>
            </a:endParaRPr>
          </a:p>
          <a:p>
            <a:pPr marL="171450" lvl="0" indent="-38100" algn="l" rtl="0">
              <a:lnSpc>
                <a:spcPct val="90000"/>
              </a:lnSpc>
              <a:spcBef>
                <a:spcPts val="0"/>
              </a:spcBef>
              <a:spcAft>
                <a:spcPts val="0"/>
              </a:spcAft>
              <a:buClr>
                <a:schemeClr val="dk1"/>
              </a:buClr>
              <a:buSzPts val="2100"/>
              <a:buNone/>
            </a:pPr>
            <a:endParaRPr/>
          </a:p>
        </p:txBody>
      </p:sp>
      <p:sp>
        <p:nvSpPr>
          <p:cNvPr id="236" name="Google Shape;236;p42"/>
          <p:cNvSpPr txBox="1"/>
          <p:nvPr/>
        </p:nvSpPr>
        <p:spPr>
          <a:xfrm>
            <a:off x="728025" y="3208425"/>
            <a:ext cx="3242700" cy="1034100"/>
          </a:xfrm>
          <a:prstGeom prst="rect">
            <a:avLst/>
          </a:prstGeom>
          <a:solidFill>
            <a:srgbClr val="FFF2CC"/>
          </a:solid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a:t>Remember, GenAI permissions will be different for each class. Be sure you understand the situation for each of your courses!!</a:t>
            </a:r>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40"/>
        <p:cNvGrpSpPr/>
        <p:nvPr/>
      </p:nvGrpSpPr>
      <p:grpSpPr>
        <a:xfrm>
          <a:off x="0" y="0"/>
          <a:ext cx="0" cy="0"/>
          <a:chOff x="0" y="0"/>
          <a:chExt cx="0" cy="0"/>
        </a:xfrm>
      </p:grpSpPr>
      <p:sp>
        <p:nvSpPr>
          <p:cNvPr id="241" name="Google Shape;241;p43"/>
          <p:cNvSpPr txBox="1">
            <a:spLocks noGrp="1"/>
          </p:cNvSpPr>
          <p:nvPr>
            <p:ph type="title"/>
          </p:nvPr>
        </p:nvSpPr>
        <p:spPr>
          <a:xfrm>
            <a:off x="728041" y="1"/>
            <a:ext cx="8415900" cy="850200"/>
          </a:xfrm>
          <a:prstGeom prst="rect">
            <a:avLst/>
          </a:prstGeom>
        </p:spPr>
        <p:txBody>
          <a:bodyPr spcFirstLastPara="1" wrap="square" lIns="91425" tIns="45700" rIns="91425" bIns="45700" anchor="ctr" anchorCtr="0">
            <a:normAutofit/>
          </a:bodyPr>
          <a:lstStyle/>
          <a:p>
            <a:pPr marL="0" lvl="0" indent="0" algn="l" rtl="0">
              <a:spcBef>
                <a:spcPts val="0"/>
              </a:spcBef>
              <a:spcAft>
                <a:spcPts val="0"/>
              </a:spcAft>
              <a:buNone/>
            </a:pPr>
            <a:r>
              <a:rPr lang="en"/>
              <a:t>Continue the conversation….</a:t>
            </a:r>
            <a:endParaRPr/>
          </a:p>
        </p:txBody>
      </p:sp>
      <p:pic>
        <p:nvPicPr>
          <p:cNvPr id="242" name="Google Shape;242;p43"/>
          <p:cNvPicPr preferRelativeResize="0"/>
          <p:nvPr/>
        </p:nvPicPr>
        <p:blipFill>
          <a:blip r:embed="rId3">
            <a:alphaModFix/>
          </a:blip>
          <a:stretch>
            <a:fillRect/>
          </a:stretch>
        </p:blipFill>
        <p:spPr>
          <a:xfrm>
            <a:off x="1339028" y="850200"/>
            <a:ext cx="6442448" cy="4293300"/>
          </a:xfrm>
          <a:prstGeom prst="rect">
            <a:avLst/>
          </a:prstGeom>
          <a:noFill/>
          <a:ln w="12700" cap="flat" cmpd="sng">
            <a:solidFill>
              <a:schemeClr val="accent5"/>
            </a:solidFill>
            <a:prstDash val="solid"/>
            <a:miter lim="8000"/>
            <a:headEnd type="none" w="sm" len="sm"/>
            <a:tailEnd type="none" w="sm" len="sm"/>
          </a:ln>
        </p:spPr>
      </p:pic>
      <p:sp>
        <p:nvSpPr>
          <p:cNvPr id="243" name="Google Shape;243;p43"/>
          <p:cNvSpPr/>
          <p:nvPr/>
        </p:nvSpPr>
        <p:spPr>
          <a:xfrm rot="21021941">
            <a:off x="4017243" y="2241715"/>
            <a:ext cx="2875253" cy="2435862"/>
          </a:xfrm>
          <a:prstGeom prst="foldedCorner">
            <a:avLst>
              <a:gd name="adj" fmla="val 16667"/>
            </a:avLst>
          </a:prstGeom>
          <a:solidFill>
            <a:srgbClr val="F2A900"/>
          </a:solidFill>
          <a:ln w="12700" cap="flat" cmpd="sng">
            <a:solidFill>
              <a:schemeClr val="accent5"/>
            </a:solidFill>
            <a:prstDash val="solid"/>
            <a:miter lim="800000"/>
            <a:headEnd type="none" w="sm" len="sm"/>
            <a:tailEnd type="none" w="sm" len="sm"/>
          </a:ln>
        </p:spPr>
        <p:txBody>
          <a:bodyPr spcFirstLastPara="1" wrap="square" lIns="68575" tIns="822950" rIns="68575" bIns="81000" anchor="b" anchorCtr="1">
            <a:noAutofit/>
          </a:bodyPr>
          <a:lstStyle/>
          <a:p>
            <a:pPr marL="0" lvl="0" indent="0" algn="ctr" rtl="0">
              <a:spcBef>
                <a:spcPts val="0"/>
              </a:spcBef>
              <a:spcAft>
                <a:spcPts val="0"/>
              </a:spcAft>
              <a:buNone/>
            </a:pPr>
            <a:endParaRPr sz="800" b="1">
              <a:solidFill>
                <a:schemeClr val="dk1"/>
              </a:solidFill>
            </a:endParaRPr>
          </a:p>
          <a:p>
            <a:pPr marL="0" lvl="0" indent="0" algn="l" rtl="0">
              <a:spcBef>
                <a:spcPts val="0"/>
              </a:spcBef>
              <a:spcAft>
                <a:spcPts val="0"/>
              </a:spcAft>
              <a:buNone/>
            </a:pPr>
            <a:endParaRPr>
              <a:latin typeface="Lato"/>
              <a:ea typeface="Lato"/>
              <a:cs typeface="Lato"/>
              <a:sym typeface="Lato"/>
            </a:endParaRPr>
          </a:p>
          <a:p>
            <a:pPr marL="0" lvl="0" indent="0" algn="ctr" rtl="0">
              <a:spcBef>
                <a:spcPts val="0"/>
              </a:spcBef>
              <a:spcAft>
                <a:spcPts val="0"/>
              </a:spcAft>
              <a:buNone/>
            </a:pPr>
            <a:r>
              <a:rPr lang="en" b="1">
                <a:latin typeface="Lato"/>
                <a:ea typeface="Lato"/>
                <a:cs typeface="Lato"/>
                <a:sym typeface="Lato"/>
              </a:rPr>
              <a:t>Read and then delete</a:t>
            </a:r>
            <a:endParaRPr b="1">
              <a:latin typeface="Lato"/>
              <a:ea typeface="Lato"/>
              <a:cs typeface="Lato"/>
              <a:sym typeface="Lato"/>
            </a:endParaRPr>
          </a:p>
          <a:p>
            <a:pPr marL="0" marR="0" lvl="0" indent="0" algn="ctr" rtl="0">
              <a:spcBef>
                <a:spcPts val="0"/>
              </a:spcBef>
              <a:spcAft>
                <a:spcPts val="0"/>
              </a:spcAft>
              <a:buNone/>
            </a:pPr>
            <a:endParaRPr>
              <a:latin typeface="Lato"/>
              <a:ea typeface="Lato"/>
              <a:cs typeface="Lato"/>
              <a:sym typeface="Lato"/>
            </a:endParaRPr>
          </a:p>
          <a:p>
            <a:pPr marL="0" marR="0" lvl="0" indent="0" algn="ctr" rtl="0">
              <a:spcBef>
                <a:spcPts val="0"/>
              </a:spcBef>
              <a:spcAft>
                <a:spcPts val="0"/>
              </a:spcAft>
              <a:buNone/>
            </a:pPr>
            <a:r>
              <a:rPr lang="en">
                <a:latin typeface="Lato"/>
                <a:ea typeface="Lato"/>
                <a:cs typeface="Lato"/>
                <a:sym typeface="Lato"/>
              </a:rPr>
              <a:t>Ensure your students that this is just the beginning of an ongoing conversation as you all learn about the potential and limitations of AI in your course. Be sure to ask for feedback and input along the way!</a:t>
            </a:r>
            <a:endParaRPr>
              <a:latin typeface="Lato"/>
              <a:ea typeface="Lato"/>
              <a:cs typeface="Lato"/>
              <a:sym typeface="Lato"/>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47"/>
        <p:cNvGrpSpPr/>
        <p:nvPr/>
      </p:nvGrpSpPr>
      <p:grpSpPr>
        <a:xfrm>
          <a:off x="0" y="0"/>
          <a:ext cx="0" cy="0"/>
          <a:chOff x="0" y="0"/>
          <a:chExt cx="0" cy="0"/>
        </a:xfrm>
      </p:grpSpPr>
      <p:sp>
        <p:nvSpPr>
          <p:cNvPr id="248" name="Google Shape;248;p44"/>
          <p:cNvSpPr txBox="1">
            <a:spLocks noGrp="1"/>
          </p:cNvSpPr>
          <p:nvPr>
            <p:ph type="title"/>
          </p:nvPr>
        </p:nvSpPr>
        <p:spPr>
          <a:xfrm>
            <a:off x="728041" y="1"/>
            <a:ext cx="8415900" cy="850200"/>
          </a:xfrm>
          <a:prstGeom prst="rect">
            <a:avLst/>
          </a:prstGeom>
        </p:spPr>
        <p:txBody>
          <a:bodyPr spcFirstLastPara="1" wrap="square" lIns="91425" tIns="45700" rIns="91425" bIns="45700" anchor="ctr" anchorCtr="0">
            <a:normAutofit/>
          </a:bodyPr>
          <a:lstStyle/>
          <a:p>
            <a:pPr marL="0" lvl="0" indent="0" algn="l" rtl="0">
              <a:spcBef>
                <a:spcPts val="0"/>
              </a:spcBef>
              <a:spcAft>
                <a:spcPts val="0"/>
              </a:spcAft>
              <a:buNone/>
            </a:pPr>
            <a:r>
              <a:rPr lang="en"/>
              <a:t>Image Attributions</a:t>
            </a:r>
            <a:endParaRPr/>
          </a:p>
        </p:txBody>
      </p:sp>
      <p:sp>
        <p:nvSpPr>
          <p:cNvPr id="249" name="Google Shape;249;p44"/>
          <p:cNvSpPr txBox="1">
            <a:spLocks noGrp="1"/>
          </p:cNvSpPr>
          <p:nvPr>
            <p:ph type="body" idx="1"/>
          </p:nvPr>
        </p:nvSpPr>
        <p:spPr>
          <a:xfrm>
            <a:off x="728040" y="1384127"/>
            <a:ext cx="7886700" cy="2909700"/>
          </a:xfrm>
          <a:prstGeom prst="rect">
            <a:avLst/>
          </a:prstGeom>
        </p:spPr>
        <p:txBody>
          <a:bodyPr spcFirstLastPara="1" wrap="square" lIns="91425" tIns="45700" rIns="91425" bIns="45700" anchor="t" anchorCtr="0">
            <a:normAutofit/>
          </a:bodyPr>
          <a:lstStyle/>
          <a:p>
            <a:pPr marL="0" lvl="0" indent="0" algn="l" rtl="0">
              <a:spcBef>
                <a:spcPts val="600"/>
              </a:spcBef>
              <a:spcAft>
                <a:spcPts val="0"/>
              </a:spcAft>
              <a:buNone/>
            </a:pPr>
            <a:r>
              <a:rPr lang="en" sz="1400">
                <a:latin typeface="Lato"/>
                <a:ea typeface="Lato"/>
                <a:cs typeface="Lato"/>
                <a:sym typeface="Lato"/>
              </a:rPr>
              <a:t>Stop icon: </a:t>
            </a:r>
            <a:r>
              <a:rPr lang="en" sz="1400" u="sng">
                <a:solidFill>
                  <a:schemeClr val="hlink"/>
                </a:solidFill>
                <a:latin typeface="Lato"/>
                <a:ea typeface="Lato"/>
                <a:cs typeface="Lato"/>
                <a:sym typeface="Lato"/>
                <a:hlinkClick r:id="rId3"/>
              </a:rPr>
              <a:t>Image</a:t>
            </a:r>
            <a:r>
              <a:rPr lang="en" sz="1400">
                <a:solidFill>
                  <a:srgbClr val="000000"/>
                </a:solidFill>
                <a:latin typeface="Lato"/>
                <a:ea typeface="Lato"/>
                <a:cs typeface="Lato"/>
                <a:sym typeface="Lato"/>
              </a:rPr>
              <a:t>: Flaticon.com</a:t>
            </a:r>
            <a:endParaRPr sz="1400">
              <a:solidFill>
                <a:srgbClr val="000000"/>
              </a:solidFill>
              <a:latin typeface="Lato"/>
              <a:ea typeface="Lato"/>
              <a:cs typeface="Lato"/>
              <a:sym typeface="Lato"/>
            </a:endParaRPr>
          </a:p>
          <a:p>
            <a:pPr marL="0" lvl="0" indent="0" algn="l" rtl="0">
              <a:spcBef>
                <a:spcPts val="900"/>
              </a:spcBef>
              <a:spcAft>
                <a:spcPts val="0"/>
              </a:spcAft>
              <a:buNone/>
            </a:pPr>
            <a:r>
              <a:rPr lang="en" sz="1400">
                <a:latin typeface="Lato"/>
                <a:ea typeface="Lato"/>
                <a:cs typeface="Lato"/>
                <a:sym typeface="Lato"/>
              </a:rPr>
              <a:t>Pause icon: </a:t>
            </a:r>
            <a:r>
              <a:rPr lang="en" sz="1400" u="sng">
                <a:solidFill>
                  <a:schemeClr val="hlink"/>
                </a:solidFill>
                <a:latin typeface="Lato"/>
                <a:ea typeface="Lato"/>
                <a:cs typeface="Lato"/>
                <a:sym typeface="Lato"/>
                <a:hlinkClick r:id="rId4"/>
              </a:rPr>
              <a:t>Image</a:t>
            </a:r>
            <a:r>
              <a:rPr lang="en" sz="1400">
                <a:solidFill>
                  <a:srgbClr val="000000"/>
                </a:solidFill>
                <a:latin typeface="Lato"/>
                <a:ea typeface="Lato"/>
                <a:cs typeface="Lato"/>
                <a:sym typeface="Lato"/>
              </a:rPr>
              <a:t>: Flaticon.com</a:t>
            </a:r>
            <a:endParaRPr sz="1400">
              <a:solidFill>
                <a:srgbClr val="000000"/>
              </a:solidFill>
              <a:latin typeface="Lato"/>
              <a:ea typeface="Lato"/>
              <a:cs typeface="Lato"/>
              <a:sym typeface="Lato"/>
            </a:endParaRPr>
          </a:p>
          <a:p>
            <a:pPr marL="0" lvl="0" indent="0" algn="l" rtl="0">
              <a:spcBef>
                <a:spcPts val="900"/>
              </a:spcBef>
              <a:spcAft>
                <a:spcPts val="0"/>
              </a:spcAft>
              <a:buNone/>
            </a:pPr>
            <a:r>
              <a:rPr lang="en" sz="1400">
                <a:solidFill>
                  <a:srgbClr val="000000"/>
                </a:solidFill>
                <a:latin typeface="Lato"/>
                <a:ea typeface="Lato"/>
                <a:cs typeface="Lato"/>
                <a:sym typeface="Lato"/>
              </a:rPr>
              <a:t>Play icon: </a:t>
            </a:r>
            <a:r>
              <a:rPr lang="en" sz="1400" u="sng">
                <a:solidFill>
                  <a:schemeClr val="hlink"/>
                </a:solidFill>
                <a:latin typeface="Lato"/>
                <a:ea typeface="Lato"/>
                <a:cs typeface="Lato"/>
                <a:sym typeface="Lato"/>
                <a:hlinkClick r:id="rId5"/>
              </a:rPr>
              <a:t>Image</a:t>
            </a:r>
            <a:r>
              <a:rPr lang="en" sz="1400">
                <a:solidFill>
                  <a:srgbClr val="000000"/>
                </a:solidFill>
                <a:latin typeface="Lato"/>
                <a:ea typeface="Lato"/>
                <a:cs typeface="Lato"/>
                <a:sym typeface="Lato"/>
              </a:rPr>
              <a:t>: Flaticon.com</a:t>
            </a:r>
            <a:endParaRPr sz="1400">
              <a:solidFill>
                <a:srgbClr val="000000"/>
              </a:solidFill>
              <a:latin typeface="Lato"/>
              <a:ea typeface="Lato"/>
              <a:cs typeface="Lato"/>
              <a:sym typeface="Lato"/>
            </a:endParaRPr>
          </a:p>
          <a:p>
            <a:pPr marL="0" lvl="0" indent="0" algn="l" rtl="0">
              <a:spcBef>
                <a:spcPts val="900"/>
              </a:spcBef>
              <a:spcAft>
                <a:spcPts val="0"/>
              </a:spcAft>
              <a:buNone/>
            </a:pPr>
            <a:r>
              <a:rPr lang="en" sz="1400">
                <a:solidFill>
                  <a:srgbClr val="000000"/>
                </a:solidFill>
                <a:latin typeface="Lato"/>
                <a:ea typeface="Lato"/>
                <a:cs typeface="Lato"/>
                <a:sym typeface="Lato"/>
              </a:rPr>
              <a:t>Speech bubble </a:t>
            </a:r>
            <a:r>
              <a:rPr lang="en" sz="1400">
                <a:solidFill>
                  <a:srgbClr val="191B26"/>
                </a:solidFill>
                <a:highlight>
                  <a:srgbClr val="FFFFFF"/>
                </a:highlight>
                <a:latin typeface="Lato"/>
                <a:ea typeface="Lato"/>
                <a:cs typeface="Lato"/>
                <a:sym typeface="Lato"/>
              </a:rPr>
              <a:t>Image by </a:t>
            </a:r>
            <a:r>
              <a:rPr lang="en" sz="1400" u="sng">
                <a:solidFill>
                  <a:srgbClr val="191B26"/>
                </a:solidFill>
                <a:highlight>
                  <a:srgbClr val="FFFFFF"/>
                </a:highlight>
                <a:latin typeface="Lato"/>
                <a:ea typeface="Lato"/>
                <a:cs typeface="Lato"/>
                <a:sym typeface="Lato"/>
                <a:hlinkClick r:id="rId6">
                  <a:extLst>
                    <a:ext uri="{A12FA001-AC4F-418D-AE19-62706E023703}">
                      <ahyp:hlinkClr xmlns:ahyp="http://schemas.microsoft.com/office/drawing/2018/hyperlinkcolor" val="tx"/>
                    </a:ext>
                  </a:extLst>
                </a:hlinkClick>
              </a:rPr>
              <a:t>Gerd Altmann</a:t>
            </a:r>
            <a:r>
              <a:rPr lang="en" sz="1400">
                <a:solidFill>
                  <a:srgbClr val="191B26"/>
                </a:solidFill>
                <a:highlight>
                  <a:srgbClr val="FFFFFF"/>
                </a:highlight>
                <a:latin typeface="Lato"/>
                <a:ea typeface="Lato"/>
                <a:cs typeface="Lato"/>
                <a:sym typeface="Lato"/>
              </a:rPr>
              <a:t> from </a:t>
            </a:r>
            <a:r>
              <a:rPr lang="en" sz="1400" u="sng">
                <a:solidFill>
                  <a:srgbClr val="191B26"/>
                </a:solidFill>
                <a:highlight>
                  <a:srgbClr val="FFFFFF"/>
                </a:highlight>
                <a:latin typeface="Lato"/>
                <a:ea typeface="Lato"/>
                <a:cs typeface="Lato"/>
                <a:sym typeface="Lato"/>
                <a:hlinkClick r:id="rId7">
                  <a:extLst>
                    <a:ext uri="{A12FA001-AC4F-418D-AE19-62706E023703}">
                      <ahyp:hlinkClr xmlns:ahyp="http://schemas.microsoft.com/office/drawing/2018/hyperlinkcolor" val="tx"/>
                    </a:ext>
                  </a:extLst>
                </a:hlinkClick>
              </a:rPr>
              <a:t>Pixabay</a:t>
            </a:r>
            <a:r>
              <a:rPr lang="en" sz="1400">
                <a:solidFill>
                  <a:srgbClr val="000000"/>
                </a:solidFill>
                <a:latin typeface="Lato"/>
                <a:ea typeface="Lato"/>
                <a:cs typeface="Lato"/>
                <a:sym typeface="Lato"/>
              </a:rPr>
              <a:t> </a:t>
            </a:r>
            <a:endParaRPr sz="1400">
              <a:solidFill>
                <a:srgbClr val="000000"/>
              </a:solidFill>
              <a:latin typeface="Lato"/>
              <a:ea typeface="Lato"/>
              <a:cs typeface="Lato"/>
              <a:sym typeface="Lato"/>
            </a:endParaRPr>
          </a:p>
          <a:p>
            <a:pPr marL="0" lvl="0" indent="0" algn="l" rtl="0">
              <a:spcBef>
                <a:spcPts val="900"/>
              </a:spcBef>
              <a:spcAft>
                <a:spcPts val="0"/>
              </a:spcAft>
              <a:buNone/>
            </a:pPr>
            <a:endParaRPr sz="800">
              <a:solidFill>
                <a:srgbClr val="000000"/>
              </a:solidFill>
            </a:endParaRPr>
          </a:p>
          <a:p>
            <a:pPr marL="0" lvl="0" indent="0" algn="l" rtl="0">
              <a:spcBef>
                <a:spcPts val="900"/>
              </a:spcBef>
              <a:spcAft>
                <a:spcPts val="900"/>
              </a:spcAft>
              <a:buNone/>
            </a:pPr>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26"/>
        <p:cNvGrpSpPr/>
        <p:nvPr/>
      </p:nvGrpSpPr>
      <p:grpSpPr>
        <a:xfrm>
          <a:off x="0" y="0"/>
          <a:ext cx="0" cy="0"/>
          <a:chOff x="0" y="0"/>
          <a:chExt cx="0" cy="0"/>
        </a:xfrm>
      </p:grpSpPr>
      <p:sp>
        <p:nvSpPr>
          <p:cNvPr id="127" name="Google Shape;127;p27"/>
          <p:cNvSpPr txBox="1">
            <a:spLocks noGrp="1"/>
          </p:cNvSpPr>
          <p:nvPr>
            <p:ph type="title"/>
          </p:nvPr>
        </p:nvSpPr>
        <p:spPr>
          <a:xfrm>
            <a:off x="635759" y="184853"/>
            <a:ext cx="3445049" cy="1109999"/>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343433"/>
              </a:buClr>
              <a:buSzPts val="3000"/>
              <a:buFont typeface="Arial Black"/>
              <a:buNone/>
            </a:pPr>
            <a:r>
              <a:rPr lang="en"/>
              <a:t>Let’s learn together!</a:t>
            </a:r>
            <a:endParaRPr/>
          </a:p>
        </p:txBody>
      </p:sp>
      <p:sp>
        <p:nvSpPr>
          <p:cNvPr id="128" name="Google Shape;128;p27"/>
          <p:cNvSpPr txBox="1">
            <a:spLocks noGrp="1"/>
          </p:cNvSpPr>
          <p:nvPr>
            <p:ph type="body" idx="1"/>
          </p:nvPr>
        </p:nvSpPr>
        <p:spPr>
          <a:xfrm>
            <a:off x="4430075" y="1212975"/>
            <a:ext cx="4592400" cy="3130500"/>
          </a:xfrm>
          <a:prstGeom prst="rect">
            <a:avLst/>
          </a:prstGeom>
          <a:noFill/>
          <a:ln>
            <a:noFill/>
          </a:ln>
        </p:spPr>
        <p:txBody>
          <a:bodyPr spcFirstLastPara="1" wrap="square" lIns="91425" tIns="45700" rIns="91425" bIns="45700" anchor="t" anchorCtr="0">
            <a:normAutofit/>
          </a:bodyPr>
          <a:lstStyle/>
          <a:p>
            <a:pPr marL="457200" lvl="0" indent="-361950" algn="l" rtl="0">
              <a:spcBef>
                <a:spcPts val="750"/>
              </a:spcBef>
              <a:spcAft>
                <a:spcPts val="0"/>
              </a:spcAft>
              <a:buSzPts val="2100"/>
              <a:buAutoNum type="arabicPeriod"/>
            </a:pPr>
            <a:r>
              <a:rPr lang="en"/>
              <a:t>GenAI tools - what are they and how do they work?</a:t>
            </a:r>
            <a:br>
              <a:rPr lang="en"/>
            </a:br>
            <a:endParaRPr/>
          </a:p>
          <a:p>
            <a:pPr marL="457200" lvl="0" indent="-361950" algn="l" rtl="0">
              <a:spcBef>
                <a:spcPts val="0"/>
              </a:spcBef>
              <a:spcAft>
                <a:spcPts val="0"/>
              </a:spcAft>
              <a:buSzPts val="2100"/>
              <a:buAutoNum type="arabicPeriod"/>
            </a:pPr>
            <a:r>
              <a:rPr lang="en"/>
              <a:t>What are the limitations and concerns about using GenAI tools?</a:t>
            </a:r>
            <a:br>
              <a:rPr lang="en"/>
            </a:br>
            <a:endParaRPr/>
          </a:p>
          <a:p>
            <a:pPr marL="457200" lvl="0" indent="-361950" algn="l" rtl="0">
              <a:spcBef>
                <a:spcPts val="0"/>
              </a:spcBef>
              <a:spcAft>
                <a:spcPts val="0"/>
              </a:spcAft>
              <a:buSzPts val="2100"/>
              <a:buAutoNum type="arabicPeriod"/>
            </a:pPr>
            <a:r>
              <a:rPr lang="en"/>
              <a:t>What do you need to know about using GenAI tools in this course?</a:t>
            </a:r>
            <a:endParaRPr sz="3600">
              <a:solidFill>
                <a:srgbClr val="2F5496"/>
              </a:solidFill>
            </a:endParaRPr>
          </a:p>
          <a:p>
            <a:pPr marL="171450" lvl="0" indent="-38100" algn="l" rtl="0">
              <a:lnSpc>
                <a:spcPct val="90000"/>
              </a:lnSpc>
              <a:spcBef>
                <a:spcPts val="0"/>
              </a:spcBef>
              <a:spcAft>
                <a:spcPts val="0"/>
              </a:spcAft>
              <a:buClr>
                <a:srgbClr val="414042"/>
              </a:buClr>
              <a:buSzPts val="2100"/>
              <a:buNone/>
            </a:pPr>
            <a:endParaRPr/>
          </a:p>
        </p:txBody>
      </p:sp>
      <p:sp>
        <p:nvSpPr>
          <p:cNvPr id="129" name="Google Shape;129;p27"/>
          <p:cNvSpPr/>
          <p:nvPr/>
        </p:nvSpPr>
        <p:spPr>
          <a:xfrm rot="-578178">
            <a:off x="495272" y="1280223"/>
            <a:ext cx="2842406" cy="2402669"/>
          </a:xfrm>
          <a:prstGeom prst="foldedCorner">
            <a:avLst>
              <a:gd name="adj" fmla="val 16667"/>
            </a:avLst>
          </a:prstGeom>
          <a:solidFill>
            <a:srgbClr val="F2A900"/>
          </a:solidFill>
          <a:ln w="12700" cap="flat" cmpd="sng">
            <a:solidFill>
              <a:schemeClr val="accent5"/>
            </a:solidFill>
            <a:prstDash val="solid"/>
            <a:miter lim="800000"/>
            <a:headEnd type="none" w="sm" len="sm"/>
            <a:tailEnd type="none" w="sm" len="sm"/>
          </a:ln>
        </p:spPr>
        <p:txBody>
          <a:bodyPr spcFirstLastPara="1" wrap="square" lIns="68575" tIns="81000" rIns="68575" bIns="81000" anchor="b" anchorCtr="1">
            <a:noAutofit/>
          </a:bodyPr>
          <a:lstStyle/>
          <a:p>
            <a:pPr marL="0" marR="0" lvl="0" indent="0" algn="l" rtl="0">
              <a:spcBef>
                <a:spcPts val="0"/>
              </a:spcBef>
              <a:spcAft>
                <a:spcPts val="0"/>
              </a:spcAft>
              <a:buNone/>
            </a:pPr>
            <a:endParaRPr sz="1200" b="1" i="0" u="none" strike="noStrike" cap="none">
              <a:solidFill>
                <a:schemeClr val="dk1"/>
              </a:solidFill>
              <a:latin typeface="Arial"/>
              <a:ea typeface="Arial"/>
              <a:cs typeface="Arial"/>
              <a:sym typeface="Arial"/>
            </a:endParaRPr>
          </a:p>
          <a:p>
            <a:pPr marL="0" marR="0" lvl="0" indent="0" algn="ctr" rtl="0">
              <a:spcBef>
                <a:spcPts val="0"/>
              </a:spcBef>
              <a:spcAft>
                <a:spcPts val="0"/>
              </a:spcAft>
              <a:buNone/>
            </a:pPr>
            <a:endParaRPr sz="1400" b="1" i="0" u="none" strike="noStrike" cap="none">
              <a:solidFill>
                <a:schemeClr val="dk1"/>
              </a:solidFill>
              <a:latin typeface="Arial"/>
              <a:ea typeface="Arial"/>
              <a:cs typeface="Arial"/>
              <a:sym typeface="Arial"/>
            </a:endParaRPr>
          </a:p>
          <a:p>
            <a:pPr marL="0" marR="0" lvl="0" indent="0" algn="ctr" rtl="0">
              <a:spcBef>
                <a:spcPts val="0"/>
              </a:spcBef>
              <a:spcAft>
                <a:spcPts val="0"/>
              </a:spcAft>
              <a:buNone/>
            </a:pPr>
            <a:endParaRPr sz="1100" b="1"/>
          </a:p>
          <a:p>
            <a:pPr marL="0" marR="0" lvl="0" indent="0" algn="ctr" rtl="0">
              <a:spcBef>
                <a:spcPts val="0"/>
              </a:spcBef>
              <a:spcAft>
                <a:spcPts val="0"/>
              </a:spcAft>
              <a:buNone/>
            </a:pPr>
            <a:endParaRPr sz="1100" b="1"/>
          </a:p>
          <a:p>
            <a:pPr marL="0" marR="0" lvl="0" indent="0" algn="ctr" rtl="0">
              <a:spcBef>
                <a:spcPts val="0"/>
              </a:spcBef>
              <a:spcAft>
                <a:spcPts val="0"/>
              </a:spcAft>
              <a:buNone/>
            </a:pPr>
            <a:r>
              <a:rPr lang="en" sz="1200" b="1">
                <a:latin typeface="Lato"/>
                <a:ea typeface="Lato"/>
                <a:cs typeface="Lato"/>
                <a:sym typeface="Lato"/>
              </a:rPr>
              <a:t>Read and then delete</a:t>
            </a:r>
            <a:endParaRPr sz="1200" b="1">
              <a:latin typeface="Lato"/>
              <a:ea typeface="Lato"/>
              <a:cs typeface="Lato"/>
              <a:sym typeface="Lato"/>
            </a:endParaRPr>
          </a:p>
          <a:p>
            <a:pPr marL="0" marR="0" lvl="0" indent="0" algn="ctr" rtl="0">
              <a:spcBef>
                <a:spcPts val="0"/>
              </a:spcBef>
              <a:spcAft>
                <a:spcPts val="0"/>
              </a:spcAft>
              <a:buNone/>
            </a:pPr>
            <a:endParaRPr sz="1200" b="1">
              <a:latin typeface="Lato"/>
              <a:ea typeface="Lato"/>
              <a:cs typeface="Lato"/>
              <a:sym typeface="Lato"/>
            </a:endParaRPr>
          </a:p>
          <a:p>
            <a:pPr marL="0" marR="0" lvl="0" indent="0" algn="l" rtl="0">
              <a:spcBef>
                <a:spcPts val="0"/>
              </a:spcBef>
              <a:spcAft>
                <a:spcPts val="0"/>
              </a:spcAft>
              <a:buNone/>
            </a:pPr>
            <a:r>
              <a:rPr lang="en" sz="1200" b="1">
                <a:latin typeface="Lato"/>
                <a:ea typeface="Lato"/>
                <a:cs typeface="Lato"/>
                <a:sym typeface="Lato"/>
              </a:rPr>
              <a:t>Note</a:t>
            </a:r>
            <a:r>
              <a:rPr lang="en" sz="1200">
                <a:latin typeface="Lato"/>
                <a:ea typeface="Lato"/>
                <a:cs typeface="Lato"/>
                <a:sym typeface="Lato"/>
              </a:rPr>
              <a:t>: GenAI tools are new for all of us, teachers and students alike! And, GenAI tools are not only here to stay, they are rapidly evolving. Approaching this as an opportunity to learn along with your students sets the stage for a meaningful, ongoing learning experience for everyone.</a:t>
            </a:r>
            <a:endParaRPr sz="110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33"/>
        <p:cNvGrpSpPr/>
        <p:nvPr/>
      </p:nvGrpSpPr>
      <p:grpSpPr>
        <a:xfrm>
          <a:off x="0" y="0"/>
          <a:ext cx="0" cy="0"/>
          <a:chOff x="0" y="0"/>
          <a:chExt cx="0" cy="0"/>
        </a:xfrm>
      </p:grpSpPr>
      <p:sp>
        <p:nvSpPr>
          <p:cNvPr id="134" name="Google Shape;134;p28"/>
          <p:cNvSpPr txBox="1">
            <a:spLocks noGrp="1"/>
          </p:cNvSpPr>
          <p:nvPr>
            <p:ph type="title"/>
          </p:nvPr>
        </p:nvSpPr>
        <p:spPr>
          <a:xfrm>
            <a:off x="728041" y="1"/>
            <a:ext cx="8415900" cy="850200"/>
          </a:xfrm>
          <a:prstGeom prst="rect">
            <a:avLst/>
          </a:prstGeom>
        </p:spPr>
        <p:txBody>
          <a:bodyPr spcFirstLastPara="1" wrap="square" lIns="91425" tIns="45700" rIns="91425" bIns="45700" anchor="ctr" anchorCtr="0">
            <a:normAutofit/>
          </a:bodyPr>
          <a:lstStyle/>
          <a:p>
            <a:pPr marL="0" lvl="0" indent="0" algn="l" rtl="0">
              <a:spcBef>
                <a:spcPts val="0"/>
              </a:spcBef>
              <a:spcAft>
                <a:spcPts val="0"/>
              </a:spcAft>
              <a:buNone/>
            </a:pPr>
            <a:r>
              <a:rPr lang="en"/>
              <a:t>What do you know about GenAI tools?</a:t>
            </a:r>
            <a:endParaRPr/>
          </a:p>
        </p:txBody>
      </p:sp>
      <p:sp>
        <p:nvSpPr>
          <p:cNvPr id="135" name="Google Shape;135;p28"/>
          <p:cNvSpPr/>
          <p:nvPr/>
        </p:nvSpPr>
        <p:spPr>
          <a:xfrm rot="-578067">
            <a:off x="1935440" y="1377122"/>
            <a:ext cx="3939971" cy="3285447"/>
          </a:xfrm>
          <a:prstGeom prst="foldedCorner">
            <a:avLst>
              <a:gd name="adj" fmla="val 16667"/>
            </a:avLst>
          </a:prstGeom>
          <a:solidFill>
            <a:srgbClr val="F2A900"/>
          </a:solidFill>
          <a:ln w="12700" cap="flat" cmpd="sng">
            <a:solidFill>
              <a:srgbClr val="B6B5B5"/>
            </a:solidFill>
            <a:prstDash val="solid"/>
            <a:miter lim="800000"/>
            <a:headEnd type="none" w="sm" len="sm"/>
            <a:tailEnd type="none" w="sm" len="sm"/>
          </a:ln>
        </p:spPr>
        <p:txBody>
          <a:bodyPr spcFirstLastPara="1" wrap="square" lIns="68575" tIns="81000" rIns="68575" bIns="81000" anchor="b" anchorCtr="1">
            <a:noAutofit/>
          </a:bodyPr>
          <a:lstStyle/>
          <a:p>
            <a:pPr marL="0" lvl="0" indent="0" algn="ctr" rtl="0">
              <a:spcBef>
                <a:spcPts val="0"/>
              </a:spcBef>
              <a:spcAft>
                <a:spcPts val="0"/>
              </a:spcAft>
              <a:buNone/>
            </a:pPr>
            <a:endParaRPr b="1">
              <a:solidFill>
                <a:srgbClr val="414041"/>
              </a:solidFill>
            </a:endParaRPr>
          </a:p>
          <a:p>
            <a:pPr marL="0" lvl="0" indent="0" algn="ctr" rtl="0">
              <a:spcBef>
                <a:spcPts val="0"/>
              </a:spcBef>
              <a:spcAft>
                <a:spcPts val="0"/>
              </a:spcAft>
              <a:buNone/>
            </a:pPr>
            <a:endParaRPr>
              <a:solidFill>
                <a:srgbClr val="414041"/>
              </a:solidFill>
              <a:latin typeface="Lato"/>
              <a:ea typeface="Lato"/>
              <a:cs typeface="Lato"/>
              <a:sym typeface="Lato"/>
            </a:endParaRPr>
          </a:p>
          <a:p>
            <a:pPr marL="0" lvl="0" indent="0" algn="ctr" rtl="0">
              <a:spcBef>
                <a:spcPts val="0"/>
              </a:spcBef>
              <a:spcAft>
                <a:spcPts val="0"/>
              </a:spcAft>
              <a:buNone/>
            </a:pPr>
            <a:r>
              <a:rPr lang="en" b="1">
                <a:solidFill>
                  <a:srgbClr val="414041"/>
                </a:solidFill>
                <a:latin typeface="Lato"/>
                <a:ea typeface="Lato"/>
                <a:cs typeface="Lato"/>
                <a:sym typeface="Lato"/>
              </a:rPr>
              <a:t>Read and then delete</a:t>
            </a:r>
            <a:endParaRPr b="1">
              <a:solidFill>
                <a:srgbClr val="414041"/>
              </a:solidFill>
              <a:latin typeface="Lato"/>
              <a:ea typeface="Lato"/>
              <a:cs typeface="Lato"/>
              <a:sym typeface="Lato"/>
            </a:endParaRPr>
          </a:p>
          <a:p>
            <a:pPr marL="0" lvl="0" indent="0" algn="ctr" rtl="0">
              <a:spcBef>
                <a:spcPts val="0"/>
              </a:spcBef>
              <a:spcAft>
                <a:spcPts val="0"/>
              </a:spcAft>
              <a:buNone/>
            </a:pPr>
            <a:endParaRPr>
              <a:solidFill>
                <a:srgbClr val="414041"/>
              </a:solidFill>
              <a:latin typeface="Lato"/>
              <a:ea typeface="Lato"/>
              <a:cs typeface="Lato"/>
              <a:sym typeface="Lato"/>
            </a:endParaRPr>
          </a:p>
          <a:p>
            <a:pPr marL="0" marR="0" lvl="0" indent="0" algn="l" rtl="0">
              <a:spcBef>
                <a:spcPts val="0"/>
              </a:spcBef>
              <a:spcAft>
                <a:spcPts val="0"/>
              </a:spcAft>
              <a:buNone/>
            </a:pPr>
            <a:r>
              <a:rPr lang="en">
                <a:solidFill>
                  <a:srgbClr val="414041"/>
                </a:solidFill>
                <a:latin typeface="Lato"/>
                <a:ea typeface="Lato"/>
                <a:cs typeface="Lato"/>
                <a:sym typeface="Lato"/>
              </a:rPr>
              <a:t>Facilitate a discussion around this topic.</a:t>
            </a:r>
            <a:endParaRPr>
              <a:solidFill>
                <a:srgbClr val="414041"/>
              </a:solidFill>
              <a:latin typeface="Lato"/>
              <a:ea typeface="Lato"/>
              <a:cs typeface="Lato"/>
              <a:sym typeface="Lato"/>
            </a:endParaRPr>
          </a:p>
          <a:p>
            <a:pPr marL="457200" marR="0" lvl="0" indent="-317500" algn="l" rtl="0">
              <a:spcBef>
                <a:spcPts val="0"/>
              </a:spcBef>
              <a:spcAft>
                <a:spcPts val="0"/>
              </a:spcAft>
              <a:buClr>
                <a:srgbClr val="414041"/>
              </a:buClr>
              <a:buSzPts val="1400"/>
              <a:buFont typeface="Lato"/>
              <a:buChar char="●"/>
            </a:pPr>
            <a:r>
              <a:rPr lang="en">
                <a:solidFill>
                  <a:srgbClr val="414041"/>
                </a:solidFill>
                <a:latin typeface="Lato"/>
                <a:ea typeface="Lato"/>
                <a:cs typeface="Lato"/>
                <a:sym typeface="Lato"/>
              </a:rPr>
              <a:t>What do you know about GenAI tools?</a:t>
            </a:r>
            <a:endParaRPr>
              <a:solidFill>
                <a:srgbClr val="414041"/>
              </a:solidFill>
              <a:latin typeface="Lato"/>
              <a:ea typeface="Lato"/>
              <a:cs typeface="Lato"/>
              <a:sym typeface="Lato"/>
            </a:endParaRPr>
          </a:p>
          <a:p>
            <a:pPr marL="457200" marR="0" lvl="0" indent="-317500" algn="l" rtl="0">
              <a:spcBef>
                <a:spcPts val="0"/>
              </a:spcBef>
              <a:spcAft>
                <a:spcPts val="0"/>
              </a:spcAft>
              <a:buClr>
                <a:srgbClr val="414041"/>
              </a:buClr>
              <a:buSzPts val="1400"/>
              <a:buFont typeface="Lato"/>
              <a:buChar char="●"/>
            </a:pPr>
            <a:r>
              <a:rPr lang="en">
                <a:solidFill>
                  <a:srgbClr val="414041"/>
                </a:solidFill>
                <a:latin typeface="Lato"/>
                <a:ea typeface="Lato"/>
                <a:cs typeface="Lato"/>
                <a:sym typeface="Lato"/>
              </a:rPr>
              <a:t>How do they work? Where do they get their information?</a:t>
            </a:r>
            <a:endParaRPr>
              <a:solidFill>
                <a:srgbClr val="414041"/>
              </a:solidFill>
              <a:latin typeface="Lato"/>
              <a:ea typeface="Lato"/>
              <a:cs typeface="Lato"/>
              <a:sym typeface="Lato"/>
            </a:endParaRPr>
          </a:p>
          <a:p>
            <a:pPr marL="457200" marR="0" lvl="0" indent="-317500" algn="l" rtl="0">
              <a:spcBef>
                <a:spcPts val="0"/>
              </a:spcBef>
              <a:spcAft>
                <a:spcPts val="0"/>
              </a:spcAft>
              <a:buClr>
                <a:srgbClr val="414041"/>
              </a:buClr>
              <a:buSzPts val="1400"/>
              <a:buFont typeface="Lato"/>
              <a:buChar char="●"/>
            </a:pPr>
            <a:r>
              <a:rPr lang="en">
                <a:solidFill>
                  <a:srgbClr val="414041"/>
                </a:solidFill>
                <a:latin typeface="Lato"/>
                <a:ea typeface="Lato"/>
                <a:cs typeface="Lato"/>
                <a:sym typeface="Lato"/>
              </a:rPr>
              <a:t>What types do you know about?</a:t>
            </a:r>
            <a:endParaRPr>
              <a:solidFill>
                <a:srgbClr val="414041"/>
              </a:solidFill>
              <a:latin typeface="Lato"/>
              <a:ea typeface="Lato"/>
              <a:cs typeface="Lato"/>
              <a:sym typeface="Lato"/>
            </a:endParaRPr>
          </a:p>
          <a:p>
            <a:pPr marL="457200" marR="0" lvl="0" indent="-317500" algn="l" rtl="0">
              <a:spcBef>
                <a:spcPts val="0"/>
              </a:spcBef>
              <a:spcAft>
                <a:spcPts val="0"/>
              </a:spcAft>
              <a:buClr>
                <a:srgbClr val="414041"/>
              </a:buClr>
              <a:buSzPts val="1400"/>
              <a:buFont typeface="Lato"/>
              <a:buChar char="●"/>
            </a:pPr>
            <a:r>
              <a:rPr lang="en">
                <a:solidFill>
                  <a:srgbClr val="414041"/>
                </a:solidFill>
                <a:latin typeface="Lato"/>
                <a:ea typeface="Lato"/>
                <a:cs typeface="Lato"/>
                <a:sym typeface="Lato"/>
              </a:rPr>
              <a:t>Have you used them before? In what ways?</a:t>
            </a:r>
            <a:endParaRPr>
              <a:solidFill>
                <a:srgbClr val="414041"/>
              </a:solidFill>
              <a:latin typeface="Lato"/>
              <a:ea typeface="Lato"/>
              <a:cs typeface="Lato"/>
              <a:sym typeface="Lato"/>
            </a:endParaRPr>
          </a:p>
          <a:p>
            <a:pPr marL="0" marR="0" lvl="0" indent="0" algn="l" rtl="0">
              <a:spcBef>
                <a:spcPts val="0"/>
              </a:spcBef>
              <a:spcAft>
                <a:spcPts val="0"/>
              </a:spcAft>
              <a:buNone/>
            </a:pPr>
            <a:br>
              <a:rPr lang="en">
                <a:solidFill>
                  <a:srgbClr val="414041"/>
                </a:solidFill>
                <a:latin typeface="Lato"/>
                <a:ea typeface="Lato"/>
                <a:cs typeface="Lato"/>
                <a:sym typeface="Lato"/>
              </a:rPr>
            </a:br>
            <a:r>
              <a:rPr lang="en">
                <a:solidFill>
                  <a:srgbClr val="414041"/>
                </a:solidFill>
                <a:latin typeface="Lato"/>
                <a:ea typeface="Lato"/>
                <a:cs typeface="Lato"/>
                <a:sym typeface="Lato"/>
              </a:rPr>
              <a:t>**Don’t assume all of your students know about these tools</a:t>
            </a:r>
            <a:endParaRPr>
              <a:solidFill>
                <a:srgbClr val="414041"/>
              </a:solidFill>
              <a:latin typeface="Lato"/>
              <a:ea typeface="Lato"/>
              <a:cs typeface="Lato"/>
              <a:sym typeface="Lato"/>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39"/>
        <p:cNvGrpSpPr/>
        <p:nvPr/>
      </p:nvGrpSpPr>
      <p:grpSpPr>
        <a:xfrm>
          <a:off x="0" y="0"/>
          <a:ext cx="0" cy="0"/>
          <a:chOff x="0" y="0"/>
          <a:chExt cx="0" cy="0"/>
        </a:xfrm>
      </p:grpSpPr>
      <p:pic>
        <p:nvPicPr>
          <p:cNvPr id="140" name="Google Shape;140;p29"/>
          <p:cNvPicPr preferRelativeResize="0">
            <a:picLocks noGrp="1"/>
          </p:cNvPicPr>
          <p:nvPr>
            <p:ph type="pic" idx="2"/>
          </p:nvPr>
        </p:nvPicPr>
        <p:blipFill rotWithShape="1">
          <a:blip r:embed="rId3">
            <a:alphaModFix/>
          </a:blip>
          <a:srcRect l="17430" r="17430"/>
          <a:stretch/>
        </p:blipFill>
        <p:spPr>
          <a:xfrm>
            <a:off x="4303716" y="0"/>
            <a:ext cx="4840202" cy="5143500"/>
          </a:xfrm>
          <a:prstGeom prst="rect">
            <a:avLst/>
          </a:prstGeom>
        </p:spPr>
      </p:pic>
      <p:sp>
        <p:nvSpPr>
          <p:cNvPr id="141" name="Google Shape;141;p29"/>
          <p:cNvSpPr txBox="1">
            <a:spLocks noGrp="1"/>
          </p:cNvSpPr>
          <p:nvPr>
            <p:ph type="title"/>
          </p:nvPr>
        </p:nvSpPr>
        <p:spPr>
          <a:xfrm>
            <a:off x="516950" y="220572"/>
            <a:ext cx="3444900" cy="1110000"/>
          </a:xfrm>
          <a:prstGeom prst="rect">
            <a:avLst/>
          </a:prstGeom>
        </p:spPr>
        <p:txBody>
          <a:bodyPr spcFirstLastPara="1" wrap="square" lIns="91425" tIns="45700" rIns="91425" bIns="45700" anchor="ctr" anchorCtr="0">
            <a:normAutofit/>
          </a:bodyPr>
          <a:lstStyle/>
          <a:p>
            <a:pPr marL="0" lvl="0" indent="0" algn="l" rtl="0">
              <a:spcBef>
                <a:spcPts val="0"/>
              </a:spcBef>
              <a:spcAft>
                <a:spcPts val="0"/>
              </a:spcAft>
              <a:buNone/>
            </a:pPr>
            <a:r>
              <a:rPr lang="en"/>
              <a:t>What is GenAI?</a:t>
            </a:r>
            <a:endParaRPr/>
          </a:p>
        </p:txBody>
      </p:sp>
      <p:sp>
        <p:nvSpPr>
          <p:cNvPr id="142" name="Google Shape;142;p29"/>
          <p:cNvSpPr txBox="1"/>
          <p:nvPr/>
        </p:nvSpPr>
        <p:spPr>
          <a:xfrm>
            <a:off x="516950" y="1042725"/>
            <a:ext cx="3563700" cy="37242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800"/>
              <a:t>Generative AI (GenAI or GAI) is a type of artificial intelligence that uses machine learning algorithms to produce, copy or rework content.</a:t>
            </a:r>
            <a:endParaRPr sz="1800"/>
          </a:p>
          <a:p>
            <a:pPr marL="0" lvl="0" indent="0" algn="l" rtl="0">
              <a:spcBef>
                <a:spcPts val="0"/>
              </a:spcBef>
              <a:spcAft>
                <a:spcPts val="0"/>
              </a:spcAft>
              <a:buNone/>
            </a:pPr>
            <a:endParaRPr sz="1800"/>
          </a:p>
          <a:p>
            <a:pPr marL="0" lvl="0" indent="0" algn="l" rtl="0">
              <a:spcBef>
                <a:spcPts val="0"/>
              </a:spcBef>
              <a:spcAft>
                <a:spcPts val="0"/>
              </a:spcAft>
              <a:buNone/>
            </a:pPr>
            <a:r>
              <a:rPr lang="en" sz="1800"/>
              <a:t>This content output can be:</a:t>
            </a:r>
            <a:endParaRPr sz="1100"/>
          </a:p>
          <a:p>
            <a:pPr marL="215900" lvl="0" indent="-215900" algn="l" rtl="0">
              <a:spcBef>
                <a:spcPts val="0"/>
              </a:spcBef>
              <a:spcAft>
                <a:spcPts val="0"/>
              </a:spcAft>
              <a:buSzPts val="1800"/>
              <a:buChar char="•"/>
            </a:pPr>
            <a:r>
              <a:rPr lang="en" sz="1800"/>
              <a:t>text</a:t>
            </a:r>
            <a:endParaRPr sz="1100"/>
          </a:p>
          <a:p>
            <a:pPr marL="215900" lvl="0" indent="-215900" algn="l" rtl="0">
              <a:spcBef>
                <a:spcPts val="0"/>
              </a:spcBef>
              <a:spcAft>
                <a:spcPts val="0"/>
              </a:spcAft>
              <a:buSzPts val="1800"/>
              <a:buChar char="•"/>
            </a:pPr>
            <a:r>
              <a:rPr lang="en" sz="1800"/>
              <a:t>imagery</a:t>
            </a:r>
            <a:endParaRPr sz="1100"/>
          </a:p>
          <a:p>
            <a:pPr marL="215900" lvl="0" indent="-215900" algn="l" rtl="0">
              <a:spcBef>
                <a:spcPts val="0"/>
              </a:spcBef>
              <a:spcAft>
                <a:spcPts val="0"/>
              </a:spcAft>
              <a:buSzPts val="1800"/>
              <a:buChar char="•"/>
            </a:pPr>
            <a:r>
              <a:rPr lang="en" sz="1800"/>
              <a:t>audio</a:t>
            </a:r>
            <a:endParaRPr sz="1100"/>
          </a:p>
          <a:p>
            <a:pPr marL="215900" lvl="0" indent="-215900" algn="l" rtl="0">
              <a:spcBef>
                <a:spcPts val="0"/>
              </a:spcBef>
              <a:spcAft>
                <a:spcPts val="0"/>
              </a:spcAft>
              <a:buSzPts val="1800"/>
              <a:buChar char="•"/>
            </a:pPr>
            <a:r>
              <a:rPr lang="en" sz="1800"/>
              <a:t>code</a:t>
            </a:r>
            <a:endParaRPr sz="1100"/>
          </a:p>
          <a:p>
            <a:pPr marL="215900" lvl="0" indent="-215900" algn="l" rtl="0">
              <a:spcBef>
                <a:spcPts val="0"/>
              </a:spcBef>
              <a:spcAft>
                <a:spcPts val="0"/>
              </a:spcAft>
              <a:buSzPts val="1800"/>
              <a:buChar char="•"/>
            </a:pPr>
            <a:r>
              <a:rPr lang="en" sz="1800"/>
              <a:t>other formats</a:t>
            </a:r>
            <a:endParaRPr sz="1800"/>
          </a:p>
          <a:p>
            <a:pPr marL="0" lvl="0" indent="0" algn="l" rtl="0">
              <a:spcBef>
                <a:spcPts val="0"/>
              </a:spcBef>
              <a:spcAft>
                <a:spcPts val="0"/>
              </a:spcAft>
              <a:buNone/>
            </a:pPr>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46"/>
        <p:cNvGrpSpPr/>
        <p:nvPr/>
      </p:nvGrpSpPr>
      <p:grpSpPr>
        <a:xfrm>
          <a:off x="0" y="0"/>
          <a:ext cx="0" cy="0"/>
          <a:chOff x="0" y="0"/>
          <a:chExt cx="0" cy="0"/>
        </a:xfrm>
      </p:grpSpPr>
      <p:sp>
        <p:nvSpPr>
          <p:cNvPr id="147" name="Google Shape;147;p30"/>
          <p:cNvSpPr txBox="1">
            <a:spLocks noGrp="1"/>
          </p:cNvSpPr>
          <p:nvPr>
            <p:ph type="body" idx="1"/>
          </p:nvPr>
        </p:nvSpPr>
        <p:spPr>
          <a:xfrm>
            <a:off x="1038600" y="0"/>
            <a:ext cx="8105400" cy="4263300"/>
          </a:xfrm>
          <a:prstGeom prst="rect">
            <a:avLst/>
          </a:prstGeom>
        </p:spPr>
        <p:txBody>
          <a:bodyPr spcFirstLastPara="1" wrap="square" lIns="91425" tIns="45700" rIns="91425" bIns="45700" anchor="ctr" anchorCtr="1">
            <a:normAutofit/>
          </a:bodyPr>
          <a:lstStyle/>
          <a:p>
            <a:pPr marL="0" lvl="0" indent="0" algn="l" rtl="0">
              <a:spcBef>
                <a:spcPts val="800"/>
              </a:spcBef>
              <a:spcAft>
                <a:spcPts val="1200"/>
              </a:spcAft>
              <a:buNone/>
            </a:pPr>
            <a:endParaRPr/>
          </a:p>
        </p:txBody>
      </p:sp>
      <p:pic>
        <p:nvPicPr>
          <p:cNvPr id="148" name="Google Shape;148;p30" descr="Example ChatGPT interaction identifying that the user prompt is sent to the GenAI model, which then produces a GenAI response (output)"/>
          <p:cNvPicPr preferRelativeResize="0"/>
          <p:nvPr/>
        </p:nvPicPr>
        <p:blipFill>
          <a:blip r:embed="rId3">
            <a:alphaModFix/>
          </a:blip>
          <a:stretch>
            <a:fillRect/>
          </a:stretch>
        </p:blipFill>
        <p:spPr>
          <a:xfrm>
            <a:off x="682350" y="416225"/>
            <a:ext cx="8273724" cy="4311050"/>
          </a:xfrm>
          <a:prstGeom prst="rect">
            <a:avLst/>
          </a:prstGeom>
          <a:noFill/>
          <a:ln>
            <a:noFill/>
          </a:ln>
        </p:spPr>
      </p:pic>
      <p:sp>
        <p:nvSpPr>
          <p:cNvPr id="149" name="Google Shape;149;p30"/>
          <p:cNvSpPr txBox="1"/>
          <p:nvPr/>
        </p:nvSpPr>
        <p:spPr>
          <a:xfrm>
            <a:off x="5525400" y="4727275"/>
            <a:ext cx="3618600" cy="3876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200">
                <a:solidFill>
                  <a:srgbClr val="414041"/>
                </a:solidFill>
              </a:rPr>
              <a:t>Conversation with </a:t>
            </a:r>
            <a:r>
              <a:rPr lang="en" sz="1200" u="sng">
                <a:solidFill>
                  <a:srgbClr val="0061A7"/>
                </a:solidFill>
                <a:hlinkClick r:id="rId4">
                  <a:extLst>
                    <a:ext uri="{A12FA001-AC4F-418D-AE19-62706E023703}">
                      <ahyp:hlinkClr xmlns:ahyp="http://schemas.microsoft.com/office/drawing/2018/hyperlinkcolor" val="tx"/>
                    </a:ext>
                  </a:extLst>
                </a:hlinkClick>
              </a:rPr>
              <a:t>ChatGPT</a:t>
            </a:r>
            <a:r>
              <a:rPr lang="en" sz="1200">
                <a:solidFill>
                  <a:srgbClr val="414041"/>
                </a:solidFill>
              </a:rPr>
              <a:t> in December 2023</a:t>
            </a:r>
            <a:endParaRPr sz="1200">
              <a:solidFill>
                <a:srgbClr val="414041"/>
              </a:solidFill>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53"/>
        <p:cNvGrpSpPr/>
        <p:nvPr/>
      </p:nvGrpSpPr>
      <p:grpSpPr>
        <a:xfrm>
          <a:off x="0" y="0"/>
          <a:ext cx="0" cy="0"/>
          <a:chOff x="0" y="0"/>
          <a:chExt cx="0" cy="0"/>
        </a:xfrm>
      </p:grpSpPr>
      <p:sp>
        <p:nvSpPr>
          <p:cNvPr id="154" name="Google Shape;154;p31"/>
          <p:cNvSpPr txBox="1">
            <a:spLocks noGrp="1"/>
          </p:cNvSpPr>
          <p:nvPr>
            <p:ph type="title"/>
          </p:nvPr>
        </p:nvSpPr>
        <p:spPr>
          <a:xfrm>
            <a:off x="728041" y="1"/>
            <a:ext cx="8415900" cy="850200"/>
          </a:xfrm>
          <a:prstGeom prst="rect">
            <a:avLst/>
          </a:prstGeom>
        </p:spPr>
        <p:txBody>
          <a:bodyPr spcFirstLastPara="1" wrap="square" lIns="91425" tIns="45700" rIns="91425" bIns="45700" anchor="ctr" anchorCtr="0">
            <a:normAutofit/>
          </a:bodyPr>
          <a:lstStyle/>
          <a:p>
            <a:pPr marL="0" lvl="0" indent="0" algn="l" rtl="0">
              <a:spcBef>
                <a:spcPts val="0"/>
              </a:spcBef>
              <a:spcAft>
                <a:spcPts val="0"/>
              </a:spcAft>
              <a:buNone/>
            </a:pPr>
            <a:r>
              <a:rPr lang="en"/>
              <a:t>GenAI in your profession</a:t>
            </a:r>
            <a:endParaRPr/>
          </a:p>
        </p:txBody>
      </p:sp>
      <p:sp>
        <p:nvSpPr>
          <p:cNvPr id="155" name="Google Shape;155;p31"/>
          <p:cNvSpPr/>
          <p:nvPr/>
        </p:nvSpPr>
        <p:spPr>
          <a:xfrm rot="-578059">
            <a:off x="2569374" y="1353815"/>
            <a:ext cx="2875253" cy="2435862"/>
          </a:xfrm>
          <a:prstGeom prst="foldedCorner">
            <a:avLst>
              <a:gd name="adj" fmla="val 16667"/>
            </a:avLst>
          </a:prstGeom>
          <a:solidFill>
            <a:srgbClr val="F2A900"/>
          </a:solidFill>
          <a:ln w="12700" cap="flat" cmpd="sng">
            <a:solidFill>
              <a:schemeClr val="accent5"/>
            </a:solidFill>
            <a:prstDash val="solid"/>
            <a:miter lim="800000"/>
            <a:headEnd type="none" w="sm" len="sm"/>
            <a:tailEnd type="none" w="sm" len="sm"/>
          </a:ln>
        </p:spPr>
        <p:txBody>
          <a:bodyPr spcFirstLastPara="1" wrap="square" lIns="68575" tIns="81000" rIns="68575" bIns="81000" anchor="b" anchorCtr="1">
            <a:noAutofit/>
          </a:bodyPr>
          <a:lstStyle/>
          <a:p>
            <a:pPr marL="0" lvl="0" indent="0" algn="ctr" rtl="0">
              <a:spcBef>
                <a:spcPts val="0"/>
              </a:spcBef>
              <a:spcAft>
                <a:spcPts val="0"/>
              </a:spcAft>
              <a:buNone/>
            </a:pPr>
            <a:endParaRPr b="1">
              <a:solidFill>
                <a:schemeClr val="dk1"/>
              </a:solidFill>
            </a:endParaRPr>
          </a:p>
          <a:p>
            <a:pPr marL="0" lvl="0" indent="0" algn="ctr" rtl="0">
              <a:spcBef>
                <a:spcPts val="0"/>
              </a:spcBef>
              <a:spcAft>
                <a:spcPts val="0"/>
              </a:spcAft>
              <a:buNone/>
            </a:pPr>
            <a:endParaRPr>
              <a:solidFill>
                <a:schemeClr val="dk1"/>
              </a:solidFill>
              <a:latin typeface="Lato"/>
              <a:ea typeface="Lato"/>
              <a:cs typeface="Lato"/>
              <a:sym typeface="Lato"/>
            </a:endParaRPr>
          </a:p>
          <a:p>
            <a:pPr marL="0" lvl="0" indent="0" algn="ctr" rtl="0">
              <a:spcBef>
                <a:spcPts val="0"/>
              </a:spcBef>
              <a:spcAft>
                <a:spcPts val="0"/>
              </a:spcAft>
              <a:buNone/>
            </a:pPr>
            <a:r>
              <a:rPr lang="en" b="1">
                <a:solidFill>
                  <a:schemeClr val="dk1"/>
                </a:solidFill>
                <a:latin typeface="Lato"/>
                <a:ea typeface="Lato"/>
                <a:cs typeface="Lato"/>
                <a:sym typeface="Lato"/>
              </a:rPr>
              <a:t>Read and then delete</a:t>
            </a:r>
            <a:endParaRPr b="1">
              <a:solidFill>
                <a:schemeClr val="dk1"/>
              </a:solidFill>
              <a:latin typeface="Lato"/>
              <a:ea typeface="Lato"/>
              <a:cs typeface="Lato"/>
              <a:sym typeface="Lato"/>
            </a:endParaRPr>
          </a:p>
          <a:p>
            <a:pPr marL="0" lvl="0" indent="0" algn="ctr" rtl="0">
              <a:spcBef>
                <a:spcPts val="0"/>
              </a:spcBef>
              <a:spcAft>
                <a:spcPts val="0"/>
              </a:spcAft>
              <a:buNone/>
            </a:pPr>
            <a:endParaRPr>
              <a:solidFill>
                <a:schemeClr val="dk1"/>
              </a:solidFill>
              <a:latin typeface="Lato"/>
              <a:ea typeface="Lato"/>
              <a:cs typeface="Lato"/>
              <a:sym typeface="Lato"/>
            </a:endParaRPr>
          </a:p>
          <a:p>
            <a:pPr marL="0" marR="0" lvl="0" indent="0" algn="l" rtl="0">
              <a:spcBef>
                <a:spcPts val="0"/>
              </a:spcBef>
              <a:spcAft>
                <a:spcPts val="0"/>
              </a:spcAft>
              <a:buNone/>
            </a:pPr>
            <a:r>
              <a:rPr lang="en">
                <a:solidFill>
                  <a:schemeClr val="dk1"/>
                </a:solidFill>
                <a:latin typeface="Lato"/>
                <a:ea typeface="Lato"/>
                <a:cs typeface="Lato"/>
                <a:sym typeface="Lato"/>
              </a:rPr>
              <a:t>Facilitate a discussion around this topic.</a:t>
            </a:r>
            <a:endParaRPr>
              <a:solidFill>
                <a:schemeClr val="dk1"/>
              </a:solidFill>
              <a:latin typeface="Lato"/>
              <a:ea typeface="Lato"/>
              <a:cs typeface="Lato"/>
              <a:sym typeface="Lato"/>
            </a:endParaRPr>
          </a:p>
          <a:p>
            <a:pPr marL="457200" marR="0" lvl="0" indent="-317500" algn="l" rtl="0">
              <a:spcBef>
                <a:spcPts val="0"/>
              </a:spcBef>
              <a:spcAft>
                <a:spcPts val="0"/>
              </a:spcAft>
              <a:buClr>
                <a:schemeClr val="dk1"/>
              </a:buClr>
              <a:buSzPts val="1400"/>
              <a:buFont typeface="Lato"/>
              <a:buChar char="●"/>
            </a:pPr>
            <a:r>
              <a:rPr lang="en">
                <a:solidFill>
                  <a:schemeClr val="dk1"/>
                </a:solidFill>
                <a:latin typeface="Lato"/>
                <a:ea typeface="Lato"/>
                <a:cs typeface="Lato"/>
                <a:sym typeface="Lato"/>
              </a:rPr>
              <a:t>How has AI impacted your discipline/profession?</a:t>
            </a:r>
            <a:endParaRPr>
              <a:solidFill>
                <a:schemeClr val="dk1"/>
              </a:solidFill>
              <a:latin typeface="Lato"/>
              <a:ea typeface="Lato"/>
              <a:cs typeface="Lato"/>
              <a:sym typeface="Lato"/>
            </a:endParaRPr>
          </a:p>
          <a:p>
            <a:pPr marL="457200" marR="0" lvl="0" indent="-317500" algn="l" rtl="0">
              <a:spcBef>
                <a:spcPts val="0"/>
              </a:spcBef>
              <a:spcAft>
                <a:spcPts val="0"/>
              </a:spcAft>
              <a:buClr>
                <a:schemeClr val="dk1"/>
              </a:buClr>
              <a:buSzPts val="1400"/>
              <a:buFont typeface="Lato"/>
              <a:buChar char="●"/>
            </a:pPr>
            <a:r>
              <a:rPr lang="en">
                <a:solidFill>
                  <a:schemeClr val="dk1"/>
                </a:solidFill>
                <a:latin typeface="Lato"/>
                <a:ea typeface="Lato"/>
                <a:cs typeface="Lato"/>
                <a:sym typeface="Lato"/>
              </a:rPr>
              <a:t>What AI skills will you need as you enter the workforce?</a:t>
            </a:r>
            <a:endParaRPr sz="1400" b="1" i="0" u="none" strike="noStrike" cap="none">
              <a:solidFill>
                <a:schemeClr val="dk1"/>
              </a:solidFill>
              <a:latin typeface="Arial"/>
              <a:ea typeface="Arial"/>
              <a:cs typeface="Arial"/>
              <a:sym typeface="Arial"/>
            </a:endParaRPr>
          </a:p>
          <a:p>
            <a:pPr marL="0" marR="0" lvl="0" indent="0" algn="ctr" rtl="0">
              <a:spcBef>
                <a:spcPts val="0"/>
              </a:spcBef>
              <a:spcAft>
                <a:spcPts val="0"/>
              </a:spcAft>
              <a:buNone/>
            </a:pPr>
            <a:endParaRPr sz="110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59"/>
        <p:cNvGrpSpPr/>
        <p:nvPr/>
      </p:nvGrpSpPr>
      <p:grpSpPr>
        <a:xfrm>
          <a:off x="0" y="0"/>
          <a:ext cx="0" cy="0"/>
          <a:chOff x="0" y="0"/>
          <a:chExt cx="0" cy="0"/>
        </a:xfrm>
      </p:grpSpPr>
      <p:sp>
        <p:nvSpPr>
          <p:cNvPr id="160" name="Google Shape;160;p32"/>
          <p:cNvSpPr txBox="1">
            <a:spLocks noGrp="1"/>
          </p:cNvSpPr>
          <p:nvPr>
            <p:ph type="title"/>
          </p:nvPr>
        </p:nvSpPr>
        <p:spPr>
          <a:xfrm>
            <a:off x="728041" y="1"/>
            <a:ext cx="8415960" cy="850106"/>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2800"/>
              <a:buFont typeface="Arial Black"/>
              <a:buNone/>
            </a:pPr>
            <a:r>
              <a:rPr lang="en"/>
              <a:t>Limitations of GenAI</a:t>
            </a:r>
            <a:endParaRPr/>
          </a:p>
        </p:txBody>
      </p:sp>
      <p:sp>
        <p:nvSpPr>
          <p:cNvPr id="161" name="Google Shape;161;p32"/>
          <p:cNvSpPr/>
          <p:nvPr/>
        </p:nvSpPr>
        <p:spPr>
          <a:xfrm rot="-578174">
            <a:off x="5225059" y="601583"/>
            <a:ext cx="3412347" cy="2476354"/>
          </a:xfrm>
          <a:prstGeom prst="foldedCorner">
            <a:avLst>
              <a:gd name="adj" fmla="val 16667"/>
            </a:avLst>
          </a:prstGeom>
          <a:solidFill>
            <a:srgbClr val="F2A900"/>
          </a:solidFill>
          <a:ln w="12700" cap="flat" cmpd="sng">
            <a:solidFill>
              <a:schemeClr val="accent5"/>
            </a:solidFill>
            <a:prstDash val="solid"/>
            <a:miter lim="800000"/>
            <a:headEnd type="none" w="sm" len="sm"/>
            <a:tailEnd type="none" w="sm" len="sm"/>
          </a:ln>
        </p:spPr>
        <p:txBody>
          <a:bodyPr spcFirstLastPara="1" wrap="square" lIns="68575" tIns="81000" rIns="68575" bIns="81000" anchor="b" anchorCtr="1">
            <a:noAutofit/>
          </a:bodyPr>
          <a:lstStyle/>
          <a:p>
            <a:pPr marL="0" lvl="0" indent="0" algn="ctr" rtl="0">
              <a:spcBef>
                <a:spcPts val="0"/>
              </a:spcBef>
              <a:spcAft>
                <a:spcPts val="0"/>
              </a:spcAft>
              <a:buNone/>
            </a:pPr>
            <a:endParaRPr>
              <a:solidFill>
                <a:schemeClr val="dk1"/>
              </a:solidFill>
              <a:latin typeface="Lato"/>
              <a:ea typeface="Lato"/>
              <a:cs typeface="Lato"/>
              <a:sym typeface="Lato"/>
            </a:endParaRPr>
          </a:p>
          <a:p>
            <a:pPr marL="0" lvl="0" indent="0" algn="ctr" rtl="0">
              <a:spcBef>
                <a:spcPts val="0"/>
              </a:spcBef>
              <a:spcAft>
                <a:spcPts val="0"/>
              </a:spcAft>
              <a:buNone/>
            </a:pPr>
            <a:endParaRPr b="1">
              <a:solidFill>
                <a:schemeClr val="dk1"/>
              </a:solidFill>
              <a:latin typeface="Lato"/>
              <a:ea typeface="Lato"/>
              <a:cs typeface="Lato"/>
              <a:sym typeface="Lato"/>
            </a:endParaRPr>
          </a:p>
          <a:p>
            <a:pPr marL="0" marR="0" lvl="0" indent="0" algn="ctr" rtl="0">
              <a:spcBef>
                <a:spcPts val="0"/>
              </a:spcBef>
              <a:spcAft>
                <a:spcPts val="0"/>
              </a:spcAft>
              <a:buNone/>
            </a:pPr>
            <a:r>
              <a:rPr lang="en" b="1">
                <a:solidFill>
                  <a:schemeClr val="dk1"/>
                </a:solidFill>
                <a:latin typeface="Lato"/>
                <a:ea typeface="Lato"/>
                <a:cs typeface="Lato"/>
                <a:sym typeface="Lato"/>
              </a:rPr>
              <a:t>Read and then delete</a:t>
            </a:r>
            <a:endParaRPr b="1">
              <a:solidFill>
                <a:schemeClr val="dk1"/>
              </a:solidFill>
              <a:latin typeface="Lato"/>
              <a:ea typeface="Lato"/>
              <a:cs typeface="Lato"/>
              <a:sym typeface="Lato"/>
            </a:endParaRPr>
          </a:p>
          <a:p>
            <a:pPr marL="0" marR="0" lvl="0" indent="0" algn="ctr" rtl="0">
              <a:spcBef>
                <a:spcPts val="0"/>
              </a:spcBef>
              <a:spcAft>
                <a:spcPts val="0"/>
              </a:spcAft>
              <a:buNone/>
            </a:pPr>
            <a:endParaRPr b="1">
              <a:solidFill>
                <a:schemeClr val="dk1"/>
              </a:solidFill>
              <a:latin typeface="Lato"/>
              <a:ea typeface="Lato"/>
              <a:cs typeface="Lato"/>
              <a:sym typeface="Lato"/>
            </a:endParaRPr>
          </a:p>
          <a:p>
            <a:pPr marL="0" marR="0" lvl="0" indent="0" algn="l" rtl="0">
              <a:spcBef>
                <a:spcPts val="0"/>
              </a:spcBef>
              <a:spcAft>
                <a:spcPts val="0"/>
              </a:spcAft>
              <a:buNone/>
            </a:pPr>
            <a:r>
              <a:rPr lang="en">
                <a:solidFill>
                  <a:schemeClr val="dk1"/>
                </a:solidFill>
                <a:latin typeface="Lato"/>
                <a:ea typeface="Lato"/>
                <a:cs typeface="Lato"/>
                <a:sym typeface="Lato"/>
              </a:rPr>
              <a:t>Facilitate a discussion around this topic. Consider using an interactive activity such as Padlet, mentimeter, zoom chat, etc</a:t>
            </a:r>
            <a:endParaRPr>
              <a:solidFill>
                <a:schemeClr val="dk1"/>
              </a:solidFill>
              <a:latin typeface="Lato"/>
              <a:ea typeface="Lato"/>
              <a:cs typeface="Lato"/>
              <a:sym typeface="Lato"/>
            </a:endParaRPr>
          </a:p>
          <a:p>
            <a:pPr marL="457200" marR="0" lvl="0" indent="-317500" algn="l" rtl="0">
              <a:spcBef>
                <a:spcPts val="0"/>
              </a:spcBef>
              <a:spcAft>
                <a:spcPts val="0"/>
              </a:spcAft>
              <a:buClr>
                <a:schemeClr val="dk1"/>
              </a:buClr>
              <a:buSzPts val="1400"/>
              <a:buFont typeface="Lato"/>
              <a:buChar char="●"/>
            </a:pPr>
            <a:r>
              <a:rPr lang="en">
                <a:solidFill>
                  <a:schemeClr val="dk1"/>
                </a:solidFill>
                <a:latin typeface="Lato"/>
                <a:ea typeface="Lato"/>
                <a:cs typeface="Lato"/>
                <a:sym typeface="Lato"/>
              </a:rPr>
              <a:t>What are some limitations of GenAI tools?</a:t>
            </a:r>
            <a:endParaRPr>
              <a:solidFill>
                <a:schemeClr val="dk1"/>
              </a:solidFill>
              <a:latin typeface="Lato"/>
              <a:ea typeface="Lato"/>
              <a:cs typeface="Lato"/>
              <a:sym typeface="Lato"/>
            </a:endParaRPr>
          </a:p>
          <a:p>
            <a:pPr marL="457200" marR="0" lvl="0" indent="-317500" algn="l" rtl="0">
              <a:spcBef>
                <a:spcPts val="0"/>
              </a:spcBef>
              <a:spcAft>
                <a:spcPts val="0"/>
              </a:spcAft>
              <a:buClr>
                <a:schemeClr val="dk1"/>
              </a:buClr>
              <a:buSzPts val="1400"/>
              <a:buFont typeface="Lato"/>
              <a:buChar char="●"/>
            </a:pPr>
            <a:r>
              <a:rPr lang="en">
                <a:solidFill>
                  <a:schemeClr val="dk1"/>
                </a:solidFill>
                <a:latin typeface="Lato"/>
                <a:ea typeface="Lato"/>
                <a:cs typeface="Lato"/>
                <a:sym typeface="Lato"/>
              </a:rPr>
              <a:t>What concerns are there surrounding GenAI?</a:t>
            </a:r>
            <a:endParaRPr sz="110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65"/>
        <p:cNvGrpSpPr/>
        <p:nvPr/>
      </p:nvGrpSpPr>
      <p:grpSpPr>
        <a:xfrm>
          <a:off x="0" y="0"/>
          <a:ext cx="0" cy="0"/>
          <a:chOff x="0" y="0"/>
          <a:chExt cx="0" cy="0"/>
        </a:xfrm>
      </p:grpSpPr>
      <p:sp>
        <p:nvSpPr>
          <p:cNvPr id="166" name="Google Shape;166;p33"/>
          <p:cNvSpPr txBox="1">
            <a:spLocks noGrp="1"/>
          </p:cNvSpPr>
          <p:nvPr>
            <p:ph type="body" idx="1"/>
          </p:nvPr>
        </p:nvSpPr>
        <p:spPr>
          <a:xfrm>
            <a:off x="559150" y="967249"/>
            <a:ext cx="7886700" cy="4176300"/>
          </a:xfrm>
          <a:prstGeom prst="rect">
            <a:avLst/>
          </a:prstGeom>
          <a:noFill/>
          <a:ln>
            <a:noFill/>
          </a:ln>
        </p:spPr>
        <p:txBody>
          <a:bodyPr spcFirstLastPara="1" wrap="square" lIns="91425" tIns="45700" rIns="91425" bIns="45700" anchor="t" anchorCtr="0">
            <a:noAutofit/>
          </a:bodyPr>
          <a:lstStyle/>
          <a:p>
            <a:pPr marL="457200" lvl="0" indent="-342900" algn="l" rtl="0">
              <a:lnSpc>
                <a:spcPct val="115000"/>
              </a:lnSpc>
              <a:spcBef>
                <a:spcPts val="0"/>
              </a:spcBef>
              <a:spcAft>
                <a:spcPts val="0"/>
              </a:spcAft>
              <a:buSzPts val="1800"/>
              <a:buFont typeface="Lato"/>
              <a:buChar char="•"/>
            </a:pPr>
            <a:r>
              <a:rPr lang="en" sz="1800" b="1">
                <a:solidFill>
                  <a:srgbClr val="000000"/>
                </a:solidFill>
                <a:latin typeface="Lato"/>
                <a:ea typeface="Lato"/>
                <a:cs typeface="Lato"/>
                <a:sym typeface="Lato"/>
              </a:rPr>
              <a:t>Misinformation</a:t>
            </a:r>
            <a:r>
              <a:rPr lang="en" sz="1800">
                <a:solidFill>
                  <a:srgbClr val="000000"/>
                </a:solidFill>
                <a:latin typeface="Lato"/>
                <a:ea typeface="Lato"/>
                <a:cs typeface="Lato"/>
                <a:sym typeface="Lato"/>
              </a:rPr>
              <a:t>: GenAI tools make stuff up (including quotes and references) (</a:t>
            </a:r>
            <a:r>
              <a:rPr lang="en" sz="1800" u="sng">
                <a:solidFill>
                  <a:schemeClr val="hlink"/>
                </a:solidFill>
                <a:latin typeface="Lato"/>
                <a:ea typeface="Lato"/>
                <a:cs typeface="Lato"/>
                <a:sym typeface="Lato"/>
                <a:hlinkClick r:id="rId3"/>
              </a:rPr>
              <a:t>NY Times</a:t>
            </a:r>
            <a:r>
              <a:rPr lang="en" sz="1800">
                <a:solidFill>
                  <a:srgbClr val="000000"/>
                </a:solidFill>
                <a:latin typeface="Lato"/>
                <a:ea typeface="Lato"/>
                <a:cs typeface="Lato"/>
                <a:sym typeface="Lato"/>
              </a:rPr>
              <a:t>)</a:t>
            </a:r>
            <a:endParaRPr sz="1800">
              <a:solidFill>
                <a:srgbClr val="000000"/>
              </a:solidFill>
              <a:latin typeface="Lato"/>
              <a:ea typeface="Lato"/>
              <a:cs typeface="Lato"/>
              <a:sym typeface="Lato"/>
            </a:endParaRPr>
          </a:p>
          <a:p>
            <a:pPr marL="457200" lvl="0" indent="-342900" algn="l" rtl="0">
              <a:lnSpc>
                <a:spcPct val="115000"/>
              </a:lnSpc>
              <a:spcBef>
                <a:spcPts val="0"/>
              </a:spcBef>
              <a:spcAft>
                <a:spcPts val="0"/>
              </a:spcAft>
              <a:buClr>
                <a:srgbClr val="000000"/>
              </a:buClr>
              <a:buSzPts val="1800"/>
              <a:buFont typeface="Lato"/>
              <a:buChar char="•"/>
            </a:pPr>
            <a:r>
              <a:rPr lang="en" sz="1800" b="1">
                <a:solidFill>
                  <a:srgbClr val="000000"/>
                </a:solidFill>
                <a:latin typeface="Lato"/>
                <a:ea typeface="Lato"/>
                <a:cs typeface="Lato"/>
                <a:sym typeface="Lato"/>
              </a:rPr>
              <a:t>Bias and harm</a:t>
            </a:r>
            <a:r>
              <a:rPr lang="en" sz="1800">
                <a:solidFill>
                  <a:srgbClr val="000000"/>
                </a:solidFill>
                <a:latin typeface="Lato"/>
                <a:ea typeface="Lato"/>
                <a:cs typeface="Lato"/>
                <a:sym typeface="Lato"/>
              </a:rPr>
              <a:t>: The output it produces can be biased, offensive and perpetuate stereotypes (</a:t>
            </a:r>
            <a:r>
              <a:rPr lang="en" sz="1800" u="sng">
                <a:solidFill>
                  <a:schemeClr val="hlink"/>
                </a:solidFill>
                <a:latin typeface="Lato"/>
                <a:ea typeface="Lato"/>
                <a:cs typeface="Lato"/>
                <a:sym typeface="Lato"/>
                <a:hlinkClick r:id="rId4"/>
              </a:rPr>
              <a:t>The Conversation</a:t>
            </a:r>
            <a:r>
              <a:rPr lang="en" sz="1800">
                <a:solidFill>
                  <a:srgbClr val="000000"/>
                </a:solidFill>
                <a:latin typeface="Lato"/>
                <a:ea typeface="Lato"/>
                <a:cs typeface="Lato"/>
                <a:sym typeface="Lato"/>
              </a:rPr>
              <a:t>)</a:t>
            </a:r>
            <a:endParaRPr sz="1800">
              <a:solidFill>
                <a:srgbClr val="000000"/>
              </a:solidFill>
              <a:latin typeface="Lato"/>
              <a:ea typeface="Lato"/>
              <a:cs typeface="Lato"/>
              <a:sym typeface="Lato"/>
            </a:endParaRPr>
          </a:p>
          <a:p>
            <a:pPr marL="457200" lvl="0" indent="-342900" algn="l" rtl="0">
              <a:lnSpc>
                <a:spcPct val="115000"/>
              </a:lnSpc>
              <a:spcBef>
                <a:spcPts val="0"/>
              </a:spcBef>
              <a:spcAft>
                <a:spcPts val="0"/>
              </a:spcAft>
              <a:buClr>
                <a:srgbClr val="000000"/>
              </a:buClr>
              <a:buSzPts val="1800"/>
              <a:buFont typeface="Lato"/>
              <a:buChar char="•"/>
            </a:pPr>
            <a:r>
              <a:rPr lang="en" sz="1800" b="1">
                <a:solidFill>
                  <a:srgbClr val="000000"/>
                </a:solidFill>
                <a:latin typeface="Lato"/>
                <a:ea typeface="Lato"/>
                <a:cs typeface="Lato"/>
                <a:sym typeface="Lato"/>
              </a:rPr>
              <a:t>Currency</a:t>
            </a:r>
            <a:r>
              <a:rPr lang="en" sz="1800">
                <a:solidFill>
                  <a:srgbClr val="000000"/>
                </a:solidFill>
                <a:latin typeface="Lato"/>
                <a:ea typeface="Lato"/>
                <a:cs typeface="Lato"/>
                <a:sym typeface="Lato"/>
              </a:rPr>
              <a:t>: ChatGPT (GPT3.5) is not trained on any information after January 2022 and is not connected to the internet </a:t>
            </a:r>
            <a:endParaRPr sz="1800">
              <a:solidFill>
                <a:srgbClr val="000000"/>
              </a:solidFill>
              <a:latin typeface="Lato"/>
              <a:ea typeface="Lato"/>
              <a:cs typeface="Lato"/>
              <a:sym typeface="Lato"/>
            </a:endParaRPr>
          </a:p>
          <a:p>
            <a:pPr marL="457200" lvl="0" indent="-342900" algn="l" rtl="0">
              <a:lnSpc>
                <a:spcPct val="115000"/>
              </a:lnSpc>
              <a:spcBef>
                <a:spcPts val="0"/>
              </a:spcBef>
              <a:spcAft>
                <a:spcPts val="0"/>
              </a:spcAft>
              <a:buClr>
                <a:srgbClr val="000000"/>
              </a:buClr>
              <a:buSzPts val="1800"/>
              <a:buFont typeface="Lato"/>
              <a:buChar char="•"/>
            </a:pPr>
            <a:r>
              <a:rPr lang="en" sz="1800" b="1">
                <a:solidFill>
                  <a:srgbClr val="000000"/>
                </a:solidFill>
                <a:latin typeface="Lato"/>
                <a:ea typeface="Lato"/>
                <a:cs typeface="Lato"/>
                <a:sym typeface="Lato"/>
              </a:rPr>
              <a:t>Copyright concerns</a:t>
            </a:r>
            <a:r>
              <a:rPr lang="en" sz="1800">
                <a:solidFill>
                  <a:srgbClr val="000000"/>
                </a:solidFill>
                <a:latin typeface="Lato"/>
                <a:ea typeface="Lato"/>
                <a:cs typeface="Lato"/>
                <a:sym typeface="Lato"/>
              </a:rPr>
              <a:t>: </a:t>
            </a:r>
            <a:r>
              <a:rPr lang="en" sz="1800">
                <a:solidFill>
                  <a:srgbClr val="000000"/>
                </a:solidFill>
                <a:highlight>
                  <a:srgbClr val="FEFEFE"/>
                </a:highlight>
                <a:latin typeface="Lato"/>
                <a:ea typeface="Lato"/>
                <a:cs typeface="Lato"/>
                <a:sym typeface="Lato"/>
              </a:rPr>
              <a:t>ChatGPT uses material taken from the internet, generally without the permission of the authors. It has been argued that ChatGPT is </a:t>
            </a:r>
            <a:r>
              <a:rPr lang="en" sz="1800" u="sng">
                <a:solidFill>
                  <a:srgbClr val="0563C1"/>
                </a:solidFill>
                <a:highlight>
                  <a:srgbClr val="FEFEFE"/>
                </a:highlight>
                <a:latin typeface="Lato"/>
                <a:ea typeface="Lato"/>
                <a:cs typeface="Lato"/>
                <a:sym typeface="Lato"/>
                <a:hlinkClick r:id="rId5">
                  <a:extLst>
                    <a:ext uri="{A12FA001-AC4F-418D-AE19-62706E023703}">
                      <ahyp:hlinkClr xmlns:ahyp="http://schemas.microsoft.com/office/drawing/2018/hyperlinkcolor" val="tx"/>
                    </a:ext>
                  </a:extLst>
                </a:hlinkClick>
              </a:rPr>
              <a:t>"copyright laundering"</a:t>
            </a:r>
            <a:r>
              <a:rPr lang="en" sz="1800">
                <a:solidFill>
                  <a:srgbClr val="000000"/>
                </a:solidFill>
                <a:highlight>
                  <a:srgbClr val="FEFEFE"/>
                </a:highlight>
                <a:latin typeface="Lato"/>
                <a:ea typeface="Lato"/>
                <a:cs typeface="Lato"/>
                <a:sym typeface="Lato"/>
              </a:rPr>
              <a:t> -- "making works derivative of existing material without breaking copyright". In December 2023 the NYTimes </a:t>
            </a:r>
            <a:r>
              <a:rPr lang="en" sz="1800" u="sng">
                <a:solidFill>
                  <a:schemeClr val="hlink"/>
                </a:solidFill>
                <a:highlight>
                  <a:srgbClr val="FEFEFE"/>
                </a:highlight>
                <a:latin typeface="Lato"/>
                <a:ea typeface="Lato"/>
                <a:cs typeface="Lato"/>
                <a:sym typeface="Lato"/>
                <a:hlinkClick r:id="rId6"/>
              </a:rPr>
              <a:t>sued OpenAI and Microsoft</a:t>
            </a:r>
            <a:r>
              <a:rPr lang="en" sz="1800">
                <a:solidFill>
                  <a:srgbClr val="000000"/>
                </a:solidFill>
                <a:highlight>
                  <a:srgbClr val="FEFEFE"/>
                </a:highlight>
                <a:latin typeface="Lato"/>
                <a:ea typeface="Lato"/>
                <a:cs typeface="Lato"/>
                <a:sym typeface="Lato"/>
              </a:rPr>
              <a:t> for copyright infringement.</a:t>
            </a:r>
            <a:endParaRPr sz="1700">
              <a:solidFill>
                <a:srgbClr val="000000"/>
              </a:solidFill>
            </a:endParaRPr>
          </a:p>
          <a:p>
            <a:pPr marL="171450" lvl="0" indent="-38100" algn="l" rtl="0">
              <a:lnSpc>
                <a:spcPct val="100000"/>
              </a:lnSpc>
              <a:spcBef>
                <a:spcPts val="0"/>
              </a:spcBef>
              <a:spcAft>
                <a:spcPts val="0"/>
              </a:spcAft>
              <a:buClr>
                <a:srgbClr val="414042"/>
              </a:buClr>
              <a:buSzPts val="2100"/>
              <a:buFont typeface="Arial"/>
              <a:buNone/>
            </a:pPr>
            <a:endParaRPr/>
          </a:p>
        </p:txBody>
      </p:sp>
      <p:sp>
        <p:nvSpPr>
          <p:cNvPr id="167" name="Google Shape;167;p33"/>
          <p:cNvSpPr txBox="1">
            <a:spLocks noGrp="1"/>
          </p:cNvSpPr>
          <p:nvPr>
            <p:ph type="title"/>
          </p:nvPr>
        </p:nvSpPr>
        <p:spPr>
          <a:xfrm>
            <a:off x="728041" y="1"/>
            <a:ext cx="8415900" cy="8502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2800"/>
              <a:buFont typeface="Arial Black"/>
              <a:buNone/>
            </a:pPr>
            <a:r>
              <a:rPr lang="en"/>
              <a:t>Limitations of GenAI (1)</a:t>
            </a:r>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71"/>
        <p:cNvGrpSpPr/>
        <p:nvPr/>
      </p:nvGrpSpPr>
      <p:grpSpPr>
        <a:xfrm>
          <a:off x="0" y="0"/>
          <a:ext cx="0" cy="0"/>
          <a:chOff x="0" y="0"/>
          <a:chExt cx="0" cy="0"/>
        </a:xfrm>
      </p:grpSpPr>
      <p:pic>
        <p:nvPicPr>
          <p:cNvPr id="172" name="Google Shape;172;p34"/>
          <p:cNvPicPr preferRelativeResize="0"/>
          <p:nvPr/>
        </p:nvPicPr>
        <p:blipFill>
          <a:blip r:embed="rId3">
            <a:alphaModFix/>
          </a:blip>
          <a:stretch>
            <a:fillRect/>
          </a:stretch>
        </p:blipFill>
        <p:spPr>
          <a:xfrm>
            <a:off x="3345025" y="1000138"/>
            <a:ext cx="4918074" cy="3460876"/>
          </a:xfrm>
          <a:prstGeom prst="rect">
            <a:avLst/>
          </a:prstGeom>
          <a:noFill/>
          <a:ln>
            <a:noFill/>
          </a:ln>
        </p:spPr>
      </p:pic>
      <p:sp>
        <p:nvSpPr>
          <p:cNvPr id="173" name="Google Shape;173;p34"/>
          <p:cNvSpPr txBox="1"/>
          <p:nvPr/>
        </p:nvSpPr>
        <p:spPr>
          <a:xfrm>
            <a:off x="666650" y="1299713"/>
            <a:ext cx="2342700" cy="30774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1500"/>
              </a:spcBef>
              <a:spcAft>
                <a:spcPts val="0"/>
              </a:spcAft>
              <a:buNone/>
            </a:pPr>
            <a:r>
              <a:rPr lang="en" sz="1900" b="1">
                <a:solidFill>
                  <a:srgbClr val="111111"/>
                </a:solidFill>
                <a:latin typeface="Roboto"/>
                <a:ea typeface="Roboto"/>
                <a:cs typeface="Roboto"/>
                <a:sym typeface="Roboto"/>
              </a:rPr>
              <a:t>An Asian MIT student asked AI to turn an image of her into a professional headshot. It made her white, with lighter skin and blue eyes.</a:t>
            </a:r>
            <a:endParaRPr sz="1900" b="1">
              <a:solidFill>
                <a:srgbClr val="111111"/>
              </a:solidFill>
              <a:latin typeface="Roboto"/>
              <a:ea typeface="Roboto"/>
              <a:cs typeface="Roboto"/>
              <a:sym typeface="Roboto"/>
            </a:endParaRPr>
          </a:p>
          <a:p>
            <a:pPr marL="0" lvl="0" indent="0" algn="l" rtl="0">
              <a:spcBef>
                <a:spcPts val="600"/>
              </a:spcBef>
              <a:spcAft>
                <a:spcPts val="0"/>
              </a:spcAft>
              <a:buNone/>
            </a:pPr>
            <a:endParaRPr>
              <a:latin typeface="Roboto"/>
              <a:ea typeface="Roboto"/>
              <a:cs typeface="Roboto"/>
              <a:sym typeface="Roboto"/>
            </a:endParaRPr>
          </a:p>
        </p:txBody>
      </p:sp>
      <p:sp>
        <p:nvSpPr>
          <p:cNvPr id="174" name="Google Shape;174;p34"/>
          <p:cNvSpPr txBox="1"/>
          <p:nvPr/>
        </p:nvSpPr>
        <p:spPr>
          <a:xfrm>
            <a:off x="0" y="4551300"/>
            <a:ext cx="8977125" cy="592200"/>
          </a:xfrm>
          <a:prstGeom prst="rect">
            <a:avLst/>
          </a:prstGeom>
          <a:noFill/>
          <a:ln>
            <a:noFill/>
          </a:ln>
        </p:spPr>
        <p:txBody>
          <a:bodyPr spcFirstLastPara="1" wrap="square" lIns="91425" tIns="91425" rIns="91425" bIns="91425" anchor="t" anchorCtr="0">
            <a:noAutofit/>
          </a:bodyPr>
          <a:lstStyle/>
          <a:p>
            <a:pPr marL="355600" lvl="0" indent="-12700" algn="l" rtl="0">
              <a:lnSpc>
                <a:spcPct val="115000"/>
              </a:lnSpc>
              <a:spcBef>
                <a:spcPts val="1200"/>
              </a:spcBef>
              <a:spcAft>
                <a:spcPts val="0"/>
              </a:spcAft>
              <a:buNone/>
            </a:pPr>
            <a:r>
              <a:rPr lang="en" sz="800"/>
              <a:t>Bhaimiya, S. (2023, August 1). </a:t>
            </a:r>
            <a:r>
              <a:rPr lang="en" sz="800" i="1"/>
              <a:t>An Asian MIT student asked AI to turn an image of her into a professional headshot. it made her white, with lighter skin and blue eyes.</a:t>
            </a:r>
            <a:r>
              <a:rPr lang="en" sz="800"/>
              <a:t> Business Insider. https://www.businessinsider.com/student-uses-playrgound-ai-for-professional-headshot-turned-white-2023-8 </a:t>
            </a:r>
            <a:endParaRPr sz="800"/>
          </a:p>
          <a:p>
            <a:pPr marL="0" lvl="0" indent="0" algn="l" rtl="0">
              <a:spcBef>
                <a:spcPts val="1200"/>
              </a:spcBef>
              <a:spcAft>
                <a:spcPts val="0"/>
              </a:spcAft>
              <a:buNone/>
            </a:pPr>
            <a:endParaRPr>
              <a:latin typeface="Roboto"/>
              <a:ea typeface="Roboto"/>
              <a:cs typeface="Roboto"/>
              <a:sym typeface="Roboto"/>
            </a:endParaRPr>
          </a:p>
        </p:txBody>
      </p:sp>
    </p:spTree>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Custom 6">
      <a:dk1>
        <a:srgbClr val="414041"/>
      </a:dk1>
      <a:lt1>
        <a:srgbClr val="FFFFFF"/>
      </a:lt1>
      <a:dk2>
        <a:srgbClr val="414041"/>
      </a:dk2>
      <a:lt2>
        <a:srgbClr val="00A075"/>
      </a:lt2>
      <a:accent1>
        <a:srgbClr val="343433"/>
      </a:accent1>
      <a:accent2>
        <a:srgbClr val="C8C9C7"/>
      </a:accent2>
      <a:accent3>
        <a:srgbClr val="FFFFFF"/>
      </a:accent3>
      <a:accent4>
        <a:srgbClr val="414041"/>
      </a:accent4>
      <a:accent5>
        <a:srgbClr val="B6B5B5"/>
      </a:accent5>
      <a:accent6>
        <a:srgbClr val="00A075"/>
      </a:accent6>
      <a:hlink>
        <a:srgbClr val="0061A7"/>
      </a:hlink>
      <a:folHlink>
        <a:srgbClr val="0061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995F2554421F634896F3891DAC25DC46" ma:contentTypeVersion="18" ma:contentTypeDescription="Create a new document." ma:contentTypeScope="" ma:versionID="2625fe81468dd80c012fb2aa74c7f7ca">
  <xsd:schema xmlns:xsd="http://www.w3.org/2001/XMLSchema" xmlns:xs="http://www.w3.org/2001/XMLSchema" xmlns:p="http://schemas.microsoft.com/office/2006/metadata/properties" xmlns:ns2="a6d9421e-35a5-4579-8a4b-5dc147560340" xmlns:ns3="fae75579-5e4e-411e-939a-c36bed74a6fc" targetNamespace="http://schemas.microsoft.com/office/2006/metadata/properties" ma:root="true" ma:fieldsID="a9bbf896ecfce5842c039d1a7a3296ce" ns2:_="" ns3:_="">
    <xsd:import namespace="a6d9421e-35a5-4579-8a4b-5dc147560340"/>
    <xsd:import namespace="fae75579-5e4e-411e-939a-c36bed74a6fc"/>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2:MediaServiceLocation" minOccurs="0"/>
                <xsd:element ref="ns3:SharedWithUsers" minOccurs="0"/>
                <xsd:element ref="ns3:SharedWithDetails" minOccurs="0"/>
                <xsd:element ref="ns2:MediaLengthInSeconds" minOccurs="0"/>
                <xsd:element ref="ns2:MediaServiceAutoKeyPoints" minOccurs="0"/>
                <xsd:element ref="ns2:MediaServiceKeyPoints" minOccurs="0"/>
                <xsd:element ref="ns2:lcf76f155ced4ddcb4097134ff3c332f" minOccurs="0"/>
                <xsd:element ref="ns3:TaxCatchAll"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6d9421e-35a5-4579-8a4b-5dc147560340"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DateTaken" ma:index="14" nillable="true" ma:displayName="MediaServiceDateTaken" ma:hidden="true" ma:internalName="MediaServiceDateTaken" ma:readOnly="true">
      <xsd:simpleType>
        <xsd:restriction base="dms:Text"/>
      </xsd:simpleType>
    </xsd:element>
    <xsd:element name="MediaServiceLocation" ma:index="15" nillable="true" ma:displayName="Location" ma:internalName="MediaServiceLocation" ma:readOnly="true">
      <xsd:simpleType>
        <xsd:restriction base="dms:Text"/>
      </xsd:simpleType>
    </xsd:element>
    <xsd:element name="MediaLengthInSeconds" ma:index="18" nillable="true" ma:displayName="MediaLengthInSeconds" ma:hidden="true" ma:internalName="MediaLengthInSeconds" ma:readOnly="true">
      <xsd:simpleType>
        <xsd:restriction base="dms:Unknown"/>
      </xsd:simpleType>
    </xsd:element>
    <xsd:element name="MediaServiceAutoKeyPoints" ma:index="19" nillable="true" ma:displayName="MediaServiceAutoKeyPoints" ma:hidden="true" ma:internalName="MediaServiceAutoKeyPoints" ma:readOnly="true">
      <xsd:simpleType>
        <xsd:restriction base="dms:Note"/>
      </xsd:simpleType>
    </xsd:element>
    <xsd:element name="MediaServiceKeyPoints" ma:index="20" nillable="true" ma:displayName="KeyPoints" ma:internalName="MediaServiceKeyPoints" ma:readOnly="true">
      <xsd:simpleType>
        <xsd:restriction base="dms:Note">
          <xsd:maxLength value="255"/>
        </xsd:restriction>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af476852-3869-452f-b20d-faa0f9e9ed6c"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hidden="true" ma:indexed="true" ma:internalName="MediaServiceObjectDetectorVersions"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fae75579-5e4e-411e-939a-c36bed74a6fc" elementFormDefault="qualified">
    <xsd:import namespace="http://schemas.microsoft.com/office/2006/documentManagement/types"/>
    <xsd:import namespace="http://schemas.microsoft.com/office/infopath/2007/PartnerControls"/>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897ac56b-b171-4f75-83b2-9e55bda6f80f}" ma:internalName="TaxCatchAll" ma:showField="CatchAllData" ma:web="fae75579-5e4e-411e-939a-c36bed74a6fc">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axCatchAll xmlns="fae75579-5e4e-411e-939a-c36bed74a6fc" xsi:nil="true"/>
    <lcf76f155ced4ddcb4097134ff3c332f xmlns="a6d9421e-35a5-4579-8a4b-5dc147560340">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FA4008DF-94BD-4991-9C49-C0D646D2DFD9}">
  <ds:schemaRefs>
    <ds:schemaRef ds:uri="a6d9421e-35a5-4579-8a4b-5dc147560340"/>
    <ds:schemaRef ds:uri="fae75579-5e4e-411e-939a-c36bed74a6fc"/>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AF207DB8-D329-4D8A-8A7F-AE87E40A5455}">
  <ds:schemaRefs>
    <ds:schemaRef ds:uri="http://schemas.microsoft.com/sharepoint/v3/contenttype/forms"/>
  </ds:schemaRefs>
</ds:datastoreItem>
</file>

<file path=customXml/itemProps3.xml><?xml version="1.0" encoding="utf-8"?>
<ds:datastoreItem xmlns:ds="http://schemas.openxmlformats.org/officeDocument/2006/customXml" ds:itemID="{9E3B0AB5-8BCA-4B5B-85A4-BEC13696C46E}">
  <ds:schemaRefs>
    <ds:schemaRef ds:uri="a6d9421e-35a5-4579-8a4b-5dc147560340"/>
    <ds:schemaRef ds:uri="fae75579-5e4e-411e-939a-c36bed74a6fc"/>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Application>Microsoft Office PowerPoint</Application>
  <PresentationFormat>On-screen Show (16:9)</PresentationFormat>
  <Slides>19</Slides>
  <Notes>19</Notes>
  <HiddenSlides>0</HiddenSlides>
  <ScaleCrop>false</ScaleCrop>
  <HeadingPairs>
    <vt:vector size="4" baseType="variant">
      <vt:variant>
        <vt:lpstr>Theme</vt:lpstr>
      </vt:variant>
      <vt:variant>
        <vt:i4>2</vt:i4>
      </vt:variant>
      <vt:variant>
        <vt:lpstr>Slide Titles</vt:lpstr>
      </vt:variant>
      <vt:variant>
        <vt:i4>19</vt:i4>
      </vt:variant>
    </vt:vector>
  </HeadingPairs>
  <TitlesOfParts>
    <vt:vector size="21" baseType="lpstr">
      <vt:lpstr>Simple Light</vt:lpstr>
      <vt:lpstr>Office Theme</vt:lpstr>
      <vt:lpstr>Generative AI in [this course]</vt:lpstr>
      <vt:lpstr>Let’s learn together!</vt:lpstr>
      <vt:lpstr>What do you know about GenAI tools?</vt:lpstr>
      <vt:lpstr>What is GenAI?</vt:lpstr>
      <vt:lpstr>PowerPoint Presentation</vt:lpstr>
      <vt:lpstr>GenAI in your profession</vt:lpstr>
      <vt:lpstr>Limitations of GenAI</vt:lpstr>
      <vt:lpstr>Limitations of GenAI (1)</vt:lpstr>
      <vt:lpstr>PowerPoint Presentation</vt:lpstr>
      <vt:lpstr>Limitations of AI (2)</vt:lpstr>
      <vt:lpstr>Using GenAI in this course</vt:lpstr>
      <vt:lpstr>PowerPoint Presentation</vt:lpstr>
      <vt:lpstr>Using GenAI in your courses </vt:lpstr>
      <vt:lpstr>Using GenAI in this course </vt:lpstr>
      <vt:lpstr>Assignment Guidance </vt:lpstr>
      <vt:lpstr>Using GenAI in this course </vt:lpstr>
      <vt:lpstr>Help Resources</vt:lpstr>
      <vt:lpstr>Continue the conversation….</vt:lpstr>
      <vt:lpstr>Image Attributions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Generative AI in [this course]</dc:title>
  <dc:creator>Jessica Gemella</dc:creator>
  <cp:revision>1</cp:revision>
  <dcterms:modified xsi:type="dcterms:W3CDTF">2024-10-16T21:07:20Z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0x010100995F2554421F634896F3891DAC25DC46</vt:lpwstr>
  </property>
  <property fmtid="{D5CDD505-2E9C-101B-9397-08002B2CF9AE}" pid="3" name="MediaServiceImageTags">
    <vt:lpwstr/>
  </property>
</Properties>
</file>